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1"/>
  </p:notesMasterIdLst>
  <p:sldIdLst>
    <p:sldId id="260" r:id="rId6"/>
    <p:sldId id="265" r:id="rId7"/>
    <p:sldId id="268" r:id="rId8"/>
    <p:sldId id="267" r:id="rId9"/>
    <p:sldId id="276" r:id="rId10"/>
    <p:sldId id="688" r:id="rId11"/>
    <p:sldId id="689" r:id="rId12"/>
    <p:sldId id="691" r:id="rId13"/>
    <p:sldId id="692" r:id="rId14"/>
    <p:sldId id="690" r:id="rId15"/>
    <p:sldId id="693" r:id="rId16"/>
    <p:sldId id="687" r:id="rId17"/>
    <p:sldId id="694" r:id="rId18"/>
    <p:sldId id="695" r:id="rId19"/>
    <p:sldId id="30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839"/>
    <a:srgbClr val="342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59722-182A-4928-B91E-E45DECE62D74}" v="421" dt="2021-03-10T18:03:43.226"/>
    <p1510:client id="{743E662F-9D3A-4731-ADE5-58DA23A6132A}" v="37" dt="2021-03-10T19:38:29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9" autoAdjust="0"/>
    <p:restoredTop sz="71144" autoAdjust="0"/>
  </p:normalViewPr>
  <p:slideViewPr>
    <p:cSldViewPr snapToGrid="0">
      <p:cViewPr varScale="1">
        <p:scale>
          <a:sx n="77" d="100"/>
          <a:sy n="77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kworth, Amelia" userId="e46a1edc-886d-4059-b2a4-25b3aa7d7987" providerId="ADAL" clId="{089687FF-7147-43FB-8E6A-5A1F9B30EDD8}"/>
    <pc:docChg chg="custSel addSld delSld modSld sldOrd">
      <pc:chgData name="Marckworth, Amelia" userId="e46a1edc-886d-4059-b2a4-25b3aa7d7987" providerId="ADAL" clId="{089687FF-7147-43FB-8E6A-5A1F9B30EDD8}" dt="2021-03-10T18:03:43.226" v="420" actId="1076"/>
      <pc:docMkLst>
        <pc:docMk/>
      </pc:docMkLst>
      <pc:sldChg chg="del">
        <pc:chgData name="Marckworth, Amelia" userId="e46a1edc-886d-4059-b2a4-25b3aa7d7987" providerId="ADAL" clId="{089687FF-7147-43FB-8E6A-5A1F9B30EDD8}" dt="2021-03-10T17:58:11.646" v="0" actId="2696"/>
        <pc:sldMkLst>
          <pc:docMk/>
          <pc:sldMk cId="3560549476" sldId="282"/>
        </pc:sldMkLst>
      </pc:sldChg>
      <pc:sldChg chg="del">
        <pc:chgData name="Marckworth, Amelia" userId="e46a1edc-886d-4059-b2a4-25b3aa7d7987" providerId="ADAL" clId="{089687FF-7147-43FB-8E6A-5A1F9B30EDD8}" dt="2021-03-10T17:58:11.670" v="1" actId="2696"/>
        <pc:sldMkLst>
          <pc:docMk/>
          <pc:sldMk cId="3591159111" sldId="283"/>
        </pc:sldMkLst>
      </pc:sldChg>
      <pc:sldChg chg="del">
        <pc:chgData name="Marckworth, Amelia" userId="e46a1edc-886d-4059-b2a4-25b3aa7d7987" providerId="ADAL" clId="{089687FF-7147-43FB-8E6A-5A1F9B30EDD8}" dt="2021-03-10T17:58:11.682" v="2" actId="2696"/>
        <pc:sldMkLst>
          <pc:docMk/>
          <pc:sldMk cId="1609547651" sldId="284"/>
        </pc:sldMkLst>
      </pc:sldChg>
      <pc:sldChg chg="del">
        <pc:chgData name="Marckworth, Amelia" userId="e46a1edc-886d-4059-b2a4-25b3aa7d7987" providerId="ADAL" clId="{089687FF-7147-43FB-8E6A-5A1F9B30EDD8}" dt="2021-03-10T17:58:11.693" v="3" actId="2696"/>
        <pc:sldMkLst>
          <pc:docMk/>
          <pc:sldMk cId="3936729005" sldId="285"/>
        </pc:sldMkLst>
      </pc:sldChg>
      <pc:sldChg chg="del">
        <pc:chgData name="Marckworth, Amelia" userId="e46a1edc-886d-4059-b2a4-25b3aa7d7987" providerId="ADAL" clId="{089687FF-7147-43FB-8E6A-5A1F9B30EDD8}" dt="2021-03-10T17:58:11.762" v="4" actId="2696"/>
        <pc:sldMkLst>
          <pc:docMk/>
          <pc:sldMk cId="1654529714" sldId="286"/>
        </pc:sldMkLst>
      </pc:sldChg>
      <pc:sldChg chg="del">
        <pc:chgData name="Marckworth, Amelia" userId="e46a1edc-886d-4059-b2a4-25b3aa7d7987" providerId="ADAL" clId="{089687FF-7147-43FB-8E6A-5A1F9B30EDD8}" dt="2021-03-10T17:58:11.828" v="10" actId="2696"/>
        <pc:sldMkLst>
          <pc:docMk/>
          <pc:sldMk cId="4114356651" sldId="287"/>
        </pc:sldMkLst>
      </pc:sldChg>
      <pc:sldChg chg="del">
        <pc:chgData name="Marckworth, Amelia" userId="e46a1edc-886d-4059-b2a4-25b3aa7d7987" providerId="ADAL" clId="{089687FF-7147-43FB-8E6A-5A1F9B30EDD8}" dt="2021-03-10T17:58:11.807" v="8" actId="2696"/>
        <pc:sldMkLst>
          <pc:docMk/>
          <pc:sldMk cId="4019599929" sldId="288"/>
        </pc:sldMkLst>
      </pc:sldChg>
      <pc:sldChg chg="del">
        <pc:chgData name="Marckworth, Amelia" userId="e46a1edc-886d-4059-b2a4-25b3aa7d7987" providerId="ADAL" clId="{089687FF-7147-43FB-8E6A-5A1F9B30EDD8}" dt="2021-03-10T17:58:11.817" v="9" actId="2696"/>
        <pc:sldMkLst>
          <pc:docMk/>
          <pc:sldMk cId="1266175869" sldId="289"/>
        </pc:sldMkLst>
      </pc:sldChg>
      <pc:sldChg chg="del">
        <pc:chgData name="Marckworth, Amelia" userId="e46a1edc-886d-4059-b2a4-25b3aa7d7987" providerId="ADAL" clId="{089687FF-7147-43FB-8E6A-5A1F9B30EDD8}" dt="2021-03-10T17:58:11.797" v="7" actId="2696"/>
        <pc:sldMkLst>
          <pc:docMk/>
          <pc:sldMk cId="4205411315" sldId="290"/>
        </pc:sldMkLst>
      </pc:sldChg>
      <pc:sldChg chg="del">
        <pc:chgData name="Marckworth, Amelia" userId="e46a1edc-886d-4059-b2a4-25b3aa7d7987" providerId="ADAL" clId="{089687FF-7147-43FB-8E6A-5A1F9B30EDD8}" dt="2021-03-10T17:58:11.775" v="5" actId="2696"/>
        <pc:sldMkLst>
          <pc:docMk/>
          <pc:sldMk cId="3441304605" sldId="291"/>
        </pc:sldMkLst>
      </pc:sldChg>
      <pc:sldChg chg="del">
        <pc:chgData name="Marckworth, Amelia" userId="e46a1edc-886d-4059-b2a4-25b3aa7d7987" providerId="ADAL" clId="{089687FF-7147-43FB-8E6A-5A1F9B30EDD8}" dt="2021-03-10T17:58:11.787" v="6" actId="2696"/>
        <pc:sldMkLst>
          <pc:docMk/>
          <pc:sldMk cId="470010875" sldId="292"/>
        </pc:sldMkLst>
      </pc:sldChg>
      <pc:sldChg chg="del">
        <pc:chgData name="Marckworth, Amelia" userId="e46a1edc-886d-4059-b2a4-25b3aa7d7987" providerId="ADAL" clId="{089687FF-7147-43FB-8E6A-5A1F9B30EDD8}" dt="2021-03-10T17:58:11.840" v="11" actId="2696"/>
        <pc:sldMkLst>
          <pc:docMk/>
          <pc:sldMk cId="3077890317" sldId="293"/>
        </pc:sldMkLst>
      </pc:sldChg>
      <pc:sldChg chg="del">
        <pc:chgData name="Marckworth, Amelia" userId="e46a1edc-886d-4059-b2a4-25b3aa7d7987" providerId="ADAL" clId="{089687FF-7147-43FB-8E6A-5A1F9B30EDD8}" dt="2021-03-10T17:58:11.903" v="12" actId="2696"/>
        <pc:sldMkLst>
          <pc:docMk/>
          <pc:sldMk cId="1928224263" sldId="294"/>
        </pc:sldMkLst>
      </pc:sldChg>
      <pc:sldChg chg="del">
        <pc:chgData name="Marckworth, Amelia" userId="e46a1edc-886d-4059-b2a4-25b3aa7d7987" providerId="ADAL" clId="{089687FF-7147-43FB-8E6A-5A1F9B30EDD8}" dt="2021-03-10T17:58:11.989" v="13" actId="2696"/>
        <pc:sldMkLst>
          <pc:docMk/>
          <pc:sldMk cId="1830801974" sldId="295"/>
        </pc:sldMkLst>
      </pc:sldChg>
      <pc:sldChg chg="del">
        <pc:chgData name="Marckworth, Amelia" userId="e46a1edc-886d-4059-b2a4-25b3aa7d7987" providerId="ADAL" clId="{089687FF-7147-43FB-8E6A-5A1F9B30EDD8}" dt="2021-03-10T17:58:12.002" v="14" actId="2696"/>
        <pc:sldMkLst>
          <pc:docMk/>
          <pc:sldMk cId="1468003946" sldId="296"/>
        </pc:sldMkLst>
      </pc:sldChg>
      <pc:sldChg chg="del">
        <pc:chgData name="Marckworth, Amelia" userId="e46a1edc-886d-4059-b2a4-25b3aa7d7987" providerId="ADAL" clId="{089687FF-7147-43FB-8E6A-5A1F9B30EDD8}" dt="2021-03-10T17:58:12.010" v="15" actId="2696"/>
        <pc:sldMkLst>
          <pc:docMk/>
          <pc:sldMk cId="3049339787" sldId="297"/>
        </pc:sldMkLst>
      </pc:sldChg>
      <pc:sldChg chg="del">
        <pc:chgData name="Marckworth, Amelia" userId="e46a1edc-886d-4059-b2a4-25b3aa7d7987" providerId="ADAL" clId="{089687FF-7147-43FB-8E6A-5A1F9B30EDD8}" dt="2021-03-10T17:58:12.070" v="18" actId="2696"/>
        <pc:sldMkLst>
          <pc:docMk/>
          <pc:sldMk cId="4069898295" sldId="298"/>
        </pc:sldMkLst>
      </pc:sldChg>
      <pc:sldChg chg="del">
        <pc:chgData name="Marckworth, Amelia" userId="e46a1edc-886d-4059-b2a4-25b3aa7d7987" providerId="ADAL" clId="{089687FF-7147-43FB-8E6A-5A1F9B30EDD8}" dt="2021-03-10T17:58:12.088" v="19" actId="2696"/>
        <pc:sldMkLst>
          <pc:docMk/>
          <pc:sldMk cId="2744198542" sldId="301"/>
        </pc:sldMkLst>
      </pc:sldChg>
      <pc:sldChg chg="del">
        <pc:chgData name="Marckworth, Amelia" userId="e46a1edc-886d-4059-b2a4-25b3aa7d7987" providerId="ADAL" clId="{089687FF-7147-43FB-8E6A-5A1F9B30EDD8}" dt="2021-03-10T17:58:12.025" v="17" actId="2696"/>
        <pc:sldMkLst>
          <pc:docMk/>
          <pc:sldMk cId="2392316823" sldId="303"/>
        </pc:sldMkLst>
      </pc:sldChg>
      <pc:sldChg chg="del">
        <pc:chgData name="Marckworth, Amelia" userId="e46a1edc-886d-4059-b2a4-25b3aa7d7987" providerId="ADAL" clId="{089687FF-7147-43FB-8E6A-5A1F9B30EDD8}" dt="2021-03-10T17:58:12.019" v="16" actId="2696"/>
        <pc:sldMkLst>
          <pc:docMk/>
          <pc:sldMk cId="3716581318" sldId="304"/>
        </pc:sldMkLst>
      </pc:sldChg>
      <pc:sldChg chg="del">
        <pc:chgData name="Marckworth, Amelia" userId="e46a1edc-886d-4059-b2a4-25b3aa7d7987" providerId="ADAL" clId="{089687FF-7147-43FB-8E6A-5A1F9B30EDD8}" dt="2021-03-10T17:58:12.101" v="20" actId="2696"/>
        <pc:sldMkLst>
          <pc:docMk/>
          <pc:sldMk cId="1077027677" sldId="305"/>
        </pc:sldMkLst>
      </pc:sldChg>
      <pc:sldChg chg="del">
        <pc:chgData name="Marckworth, Amelia" userId="e46a1edc-886d-4059-b2a4-25b3aa7d7987" providerId="ADAL" clId="{089687FF-7147-43FB-8E6A-5A1F9B30EDD8}" dt="2021-03-10T17:58:12.168" v="21" actId="2696"/>
        <pc:sldMkLst>
          <pc:docMk/>
          <pc:sldMk cId="782707997" sldId="309"/>
        </pc:sldMkLst>
      </pc:sldChg>
      <pc:sldChg chg="del">
        <pc:chgData name="Marckworth, Amelia" userId="e46a1edc-886d-4059-b2a4-25b3aa7d7987" providerId="ADAL" clId="{089687FF-7147-43FB-8E6A-5A1F9B30EDD8}" dt="2021-03-10T18:01:32.707" v="411" actId="2696"/>
        <pc:sldMkLst>
          <pc:docMk/>
          <pc:sldMk cId="1273650039" sldId="310"/>
        </pc:sldMkLst>
      </pc:sldChg>
      <pc:sldChg chg="modSp add">
        <pc:chgData name="Marckworth, Amelia" userId="e46a1edc-886d-4059-b2a4-25b3aa7d7987" providerId="ADAL" clId="{089687FF-7147-43FB-8E6A-5A1F9B30EDD8}" dt="2021-03-10T17:58:39.871" v="23" actId="27636"/>
        <pc:sldMkLst>
          <pc:docMk/>
          <pc:sldMk cId="3423677177" sldId="687"/>
        </pc:sldMkLst>
        <pc:spChg chg="mod">
          <ac:chgData name="Marckworth, Amelia" userId="e46a1edc-886d-4059-b2a4-25b3aa7d7987" providerId="ADAL" clId="{089687FF-7147-43FB-8E6A-5A1F9B30EDD8}" dt="2021-03-10T17:58:39.871" v="23" actId="27636"/>
          <ac:spMkLst>
            <pc:docMk/>
            <pc:sldMk cId="3423677177" sldId="687"/>
            <ac:spMk id="3" creationId="{A7DF302E-6A51-4AD9-985C-DBF29810E096}"/>
          </ac:spMkLst>
        </pc:spChg>
      </pc:sldChg>
      <pc:sldChg chg="add">
        <pc:chgData name="Marckworth, Amelia" userId="e46a1edc-886d-4059-b2a4-25b3aa7d7987" providerId="ADAL" clId="{089687FF-7147-43FB-8E6A-5A1F9B30EDD8}" dt="2021-03-10T17:58:39.766" v="22"/>
        <pc:sldMkLst>
          <pc:docMk/>
          <pc:sldMk cId="1398703847" sldId="688"/>
        </pc:sldMkLst>
      </pc:sldChg>
      <pc:sldChg chg="add">
        <pc:chgData name="Marckworth, Amelia" userId="e46a1edc-886d-4059-b2a4-25b3aa7d7987" providerId="ADAL" clId="{089687FF-7147-43FB-8E6A-5A1F9B30EDD8}" dt="2021-03-10T17:58:39.766" v="22"/>
        <pc:sldMkLst>
          <pc:docMk/>
          <pc:sldMk cId="2043339842" sldId="689"/>
        </pc:sldMkLst>
      </pc:sldChg>
      <pc:sldChg chg="add">
        <pc:chgData name="Marckworth, Amelia" userId="e46a1edc-886d-4059-b2a4-25b3aa7d7987" providerId="ADAL" clId="{089687FF-7147-43FB-8E6A-5A1F9B30EDD8}" dt="2021-03-10T17:58:39.766" v="22"/>
        <pc:sldMkLst>
          <pc:docMk/>
          <pc:sldMk cId="2150499524" sldId="690"/>
        </pc:sldMkLst>
      </pc:sldChg>
      <pc:sldChg chg="add">
        <pc:chgData name="Marckworth, Amelia" userId="e46a1edc-886d-4059-b2a4-25b3aa7d7987" providerId="ADAL" clId="{089687FF-7147-43FB-8E6A-5A1F9B30EDD8}" dt="2021-03-10T17:58:39.766" v="22"/>
        <pc:sldMkLst>
          <pc:docMk/>
          <pc:sldMk cId="2923111301" sldId="691"/>
        </pc:sldMkLst>
      </pc:sldChg>
      <pc:sldChg chg="add">
        <pc:chgData name="Marckworth, Amelia" userId="e46a1edc-886d-4059-b2a4-25b3aa7d7987" providerId="ADAL" clId="{089687FF-7147-43FB-8E6A-5A1F9B30EDD8}" dt="2021-03-10T17:58:39.766" v="22"/>
        <pc:sldMkLst>
          <pc:docMk/>
          <pc:sldMk cId="2473475758" sldId="692"/>
        </pc:sldMkLst>
      </pc:sldChg>
      <pc:sldChg chg="add">
        <pc:chgData name="Marckworth, Amelia" userId="e46a1edc-886d-4059-b2a4-25b3aa7d7987" providerId="ADAL" clId="{089687FF-7147-43FB-8E6A-5A1F9B30EDD8}" dt="2021-03-10T17:58:39.766" v="22"/>
        <pc:sldMkLst>
          <pc:docMk/>
          <pc:sldMk cId="80602382" sldId="693"/>
        </pc:sldMkLst>
      </pc:sldChg>
      <pc:sldChg chg="modSp add">
        <pc:chgData name="Marckworth, Amelia" userId="e46a1edc-886d-4059-b2a4-25b3aa7d7987" providerId="ADAL" clId="{089687FF-7147-43FB-8E6A-5A1F9B30EDD8}" dt="2021-03-10T18:01:26.643" v="410" actId="20577"/>
        <pc:sldMkLst>
          <pc:docMk/>
          <pc:sldMk cId="2445839556" sldId="694"/>
        </pc:sldMkLst>
        <pc:spChg chg="mod">
          <ac:chgData name="Marckworth, Amelia" userId="e46a1edc-886d-4059-b2a4-25b3aa7d7987" providerId="ADAL" clId="{089687FF-7147-43FB-8E6A-5A1F9B30EDD8}" dt="2021-03-10T18:01:26.643" v="410" actId="20577"/>
          <ac:spMkLst>
            <pc:docMk/>
            <pc:sldMk cId="2445839556" sldId="694"/>
            <ac:spMk id="2" creationId="{49EE6536-3CF5-45F8-A644-56D1B3856574}"/>
          </ac:spMkLst>
        </pc:spChg>
        <pc:spChg chg="mod">
          <ac:chgData name="Marckworth, Amelia" userId="e46a1edc-886d-4059-b2a4-25b3aa7d7987" providerId="ADAL" clId="{089687FF-7147-43FB-8E6A-5A1F9B30EDD8}" dt="2021-03-10T18:01:11.367" v="367" actId="27636"/>
          <ac:spMkLst>
            <pc:docMk/>
            <pc:sldMk cId="2445839556" sldId="694"/>
            <ac:spMk id="3" creationId="{347C0CC5-61B9-41BA-924B-F403B06EB5B4}"/>
          </ac:spMkLst>
        </pc:spChg>
      </pc:sldChg>
      <pc:sldChg chg="addSp delSp modSp add ord">
        <pc:chgData name="Marckworth, Amelia" userId="e46a1edc-886d-4059-b2a4-25b3aa7d7987" providerId="ADAL" clId="{089687FF-7147-43FB-8E6A-5A1F9B30EDD8}" dt="2021-03-10T18:03:43.226" v="420" actId="1076"/>
        <pc:sldMkLst>
          <pc:docMk/>
          <pc:sldMk cId="3496905571" sldId="695"/>
        </pc:sldMkLst>
        <pc:spChg chg="del">
          <ac:chgData name="Marckworth, Amelia" userId="e46a1edc-886d-4059-b2a4-25b3aa7d7987" providerId="ADAL" clId="{089687FF-7147-43FB-8E6A-5A1F9B30EDD8}" dt="2021-03-10T18:01:41.835" v="414"/>
          <ac:spMkLst>
            <pc:docMk/>
            <pc:sldMk cId="3496905571" sldId="695"/>
            <ac:spMk id="2" creationId="{FDCE07FA-C5C6-4DFD-97E7-4E234F7477C5}"/>
          </ac:spMkLst>
        </pc:spChg>
        <pc:spChg chg="del">
          <ac:chgData name="Marckworth, Amelia" userId="e46a1edc-886d-4059-b2a4-25b3aa7d7987" providerId="ADAL" clId="{089687FF-7147-43FB-8E6A-5A1F9B30EDD8}" dt="2021-03-10T18:01:41.835" v="414"/>
          <ac:spMkLst>
            <pc:docMk/>
            <pc:sldMk cId="3496905571" sldId="695"/>
            <ac:spMk id="3" creationId="{0BE8B9ED-BF9F-457F-86C0-9BF820204FF6}"/>
          </ac:spMkLst>
        </pc:spChg>
        <pc:spChg chg="del">
          <ac:chgData name="Marckworth, Amelia" userId="e46a1edc-886d-4059-b2a4-25b3aa7d7987" providerId="ADAL" clId="{089687FF-7147-43FB-8E6A-5A1F9B30EDD8}" dt="2021-03-10T18:01:41.835" v="414"/>
          <ac:spMkLst>
            <pc:docMk/>
            <pc:sldMk cId="3496905571" sldId="695"/>
            <ac:spMk id="4" creationId="{50B1798D-5CC5-4C33-8636-A589FB17CA6E}"/>
          </ac:spMkLst>
        </pc:spChg>
        <pc:spChg chg="del">
          <ac:chgData name="Marckworth, Amelia" userId="e46a1edc-886d-4059-b2a4-25b3aa7d7987" providerId="ADAL" clId="{089687FF-7147-43FB-8E6A-5A1F9B30EDD8}" dt="2021-03-10T18:01:41.835" v="414"/>
          <ac:spMkLst>
            <pc:docMk/>
            <pc:sldMk cId="3496905571" sldId="695"/>
            <ac:spMk id="5" creationId="{AD4ED305-6421-48A6-8900-824BB6C40479}"/>
          </ac:spMkLst>
        </pc:spChg>
        <pc:spChg chg="del">
          <ac:chgData name="Marckworth, Amelia" userId="e46a1edc-886d-4059-b2a4-25b3aa7d7987" providerId="ADAL" clId="{089687FF-7147-43FB-8E6A-5A1F9B30EDD8}" dt="2021-03-10T18:01:41.835" v="414"/>
          <ac:spMkLst>
            <pc:docMk/>
            <pc:sldMk cId="3496905571" sldId="695"/>
            <ac:spMk id="6" creationId="{D18D9B1C-3FF5-45B2-8D49-8EDC5A60EEEF}"/>
          </ac:spMkLst>
        </pc:spChg>
        <pc:spChg chg="add del mod">
          <ac:chgData name="Marckworth, Amelia" userId="e46a1edc-886d-4059-b2a4-25b3aa7d7987" providerId="ADAL" clId="{089687FF-7147-43FB-8E6A-5A1F9B30EDD8}" dt="2021-03-10T18:01:47.898" v="415"/>
          <ac:spMkLst>
            <pc:docMk/>
            <pc:sldMk cId="3496905571" sldId="695"/>
            <ac:spMk id="7" creationId="{8608C5DE-340C-413C-A2B8-5746BAB3FB12}"/>
          </ac:spMkLst>
        </pc:spChg>
        <pc:spChg chg="add del mod">
          <ac:chgData name="Marckworth, Amelia" userId="e46a1edc-886d-4059-b2a4-25b3aa7d7987" providerId="ADAL" clId="{089687FF-7147-43FB-8E6A-5A1F9B30EDD8}" dt="2021-03-10T18:01:47.898" v="415"/>
          <ac:spMkLst>
            <pc:docMk/>
            <pc:sldMk cId="3496905571" sldId="695"/>
            <ac:spMk id="8" creationId="{9F7EAC08-FB1F-48DB-AC30-41C1B8E395D7}"/>
          </ac:spMkLst>
        </pc:spChg>
        <pc:spChg chg="add del mod">
          <ac:chgData name="Marckworth, Amelia" userId="e46a1edc-886d-4059-b2a4-25b3aa7d7987" providerId="ADAL" clId="{089687FF-7147-43FB-8E6A-5A1F9B30EDD8}" dt="2021-03-10T18:01:47.898" v="415"/>
          <ac:spMkLst>
            <pc:docMk/>
            <pc:sldMk cId="3496905571" sldId="695"/>
            <ac:spMk id="9" creationId="{9791B4E9-4896-4D21-AD41-002221B304B0}"/>
          </ac:spMkLst>
        </pc:spChg>
        <pc:spChg chg="add del mod">
          <ac:chgData name="Marckworth, Amelia" userId="e46a1edc-886d-4059-b2a4-25b3aa7d7987" providerId="ADAL" clId="{089687FF-7147-43FB-8E6A-5A1F9B30EDD8}" dt="2021-03-10T18:01:47.898" v="415"/>
          <ac:spMkLst>
            <pc:docMk/>
            <pc:sldMk cId="3496905571" sldId="695"/>
            <ac:spMk id="10" creationId="{6D66C34E-FE4F-444E-9F8A-56F5989FE7AA}"/>
          </ac:spMkLst>
        </pc:spChg>
        <pc:spChg chg="add del mod">
          <ac:chgData name="Marckworth, Amelia" userId="e46a1edc-886d-4059-b2a4-25b3aa7d7987" providerId="ADAL" clId="{089687FF-7147-43FB-8E6A-5A1F9B30EDD8}" dt="2021-03-10T18:01:47.898" v="415"/>
          <ac:spMkLst>
            <pc:docMk/>
            <pc:sldMk cId="3496905571" sldId="695"/>
            <ac:spMk id="11" creationId="{5E53CC46-B0BB-4688-9284-162270AB35ED}"/>
          </ac:spMkLst>
        </pc:spChg>
        <pc:spChg chg="add mod">
          <ac:chgData name="Marckworth, Amelia" userId="e46a1edc-886d-4059-b2a4-25b3aa7d7987" providerId="ADAL" clId="{089687FF-7147-43FB-8E6A-5A1F9B30EDD8}" dt="2021-03-10T18:01:47.898" v="415"/>
          <ac:spMkLst>
            <pc:docMk/>
            <pc:sldMk cId="3496905571" sldId="695"/>
            <ac:spMk id="12" creationId="{BE5E4B46-33F9-453F-9419-7E4F69144125}"/>
          </ac:spMkLst>
        </pc:spChg>
        <pc:spChg chg="add del mod">
          <ac:chgData name="Marckworth, Amelia" userId="e46a1edc-886d-4059-b2a4-25b3aa7d7987" providerId="ADAL" clId="{089687FF-7147-43FB-8E6A-5A1F9B30EDD8}" dt="2021-03-10T18:03:31.180" v="416"/>
          <ac:spMkLst>
            <pc:docMk/>
            <pc:sldMk cId="3496905571" sldId="695"/>
            <ac:spMk id="13" creationId="{D3F75342-AB01-4379-B1B1-3E4B78B72465}"/>
          </ac:spMkLst>
        </pc:spChg>
        <pc:picChg chg="add mod">
          <ac:chgData name="Marckworth, Amelia" userId="e46a1edc-886d-4059-b2a4-25b3aa7d7987" providerId="ADAL" clId="{089687FF-7147-43FB-8E6A-5A1F9B30EDD8}" dt="2021-03-10T18:03:43.226" v="420" actId="1076"/>
          <ac:picMkLst>
            <pc:docMk/>
            <pc:sldMk cId="3496905571" sldId="695"/>
            <ac:picMk id="14" creationId="{D0D5C039-E039-45D0-96DE-9CDD9F79A3CF}"/>
          </ac:picMkLst>
        </pc:picChg>
      </pc:sldChg>
    </pc:docChg>
  </pc:docChgLst>
  <pc:docChgLst>
    <pc:chgData name="Marckworth, Amelia" userId="e46a1edc-886d-4059-b2a4-25b3aa7d7987" providerId="ADAL" clId="{743E662F-9D3A-4731-ADE5-58DA23A6132A}"/>
    <pc:docChg chg="modSld">
      <pc:chgData name="Marckworth, Amelia" userId="e46a1edc-886d-4059-b2a4-25b3aa7d7987" providerId="ADAL" clId="{743E662F-9D3A-4731-ADE5-58DA23A6132A}" dt="2021-03-10T19:38:29.925" v="36" actId="20577"/>
      <pc:docMkLst>
        <pc:docMk/>
      </pc:docMkLst>
      <pc:sldChg chg="modSp">
        <pc:chgData name="Marckworth, Amelia" userId="e46a1edc-886d-4059-b2a4-25b3aa7d7987" providerId="ADAL" clId="{743E662F-9D3A-4731-ADE5-58DA23A6132A}" dt="2021-03-10T19:38:29.925" v="36" actId="20577"/>
        <pc:sldMkLst>
          <pc:docMk/>
          <pc:sldMk cId="1439132994" sldId="260"/>
        </pc:sldMkLst>
        <pc:spChg chg="mod">
          <ac:chgData name="Marckworth, Amelia" userId="e46a1edc-886d-4059-b2a4-25b3aa7d7987" providerId="ADAL" clId="{743E662F-9D3A-4731-ADE5-58DA23A6132A}" dt="2021-03-10T19:38:29.925" v="36" actId="20577"/>
          <ac:spMkLst>
            <pc:docMk/>
            <pc:sldMk cId="1439132994" sldId="260"/>
            <ac:spMk id="8" creationId="{819941E7-BC7F-4D04-B8E4-4032C19B774F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4F429-6000-4736-98B8-CA7A0ADB022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AC9BB7-F918-4F4A-8FEC-63959F1BD5E4}">
      <dgm:prSet phldrT="[Text]"/>
      <dgm:spPr/>
      <dgm:t>
        <a:bodyPr/>
        <a:lstStyle/>
        <a:p>
          <a:r>
            <a:rPr lang="en-US" dirty="0"/>
            <a:t>Screening Round Entries (~35)</a:t>
          </a:r>
        </a:p>
      </dgm:t>
    </dgm:pt>
    <dgm:pt modelId="{C8723D47-304A-4769-BD69-1A725511195B}" type="parTrans" cxnId="{A6A13B12-7F08-4572-915C-D3ED1BB28F7B}">
      <dgm:prSet/>
      <dgm:spPr/>
      <dgm:t>
        <a:bodyPr/>
        <a:lstStyle/>
        <a:p>
          <a:endParaRPr lang="en-US"/>
        </a:p>
      </dgm:t>
    </dgm:pt>
    <dgm:pt modelId="{12134DC9-CCE3-4FB4-8FA0-5D4465CF0FE1}" type="sibTrans" cxnId="{A6A13B12-7F08-4572-915C-D3ED1BB28F7B}">
      <dgm:prSet/>
      <dgm:spPr/>
      <dgm:t>
        <a:bodyPr/>
        <a:lstStyle/>
        <a:p>
          <a:endParaRPr lang="en-US"/>
        </a:p>
      </dgm:t>
    </dgm:pt>
    <dgm:pt modelId="{F7F90798-B556-4C9E-8585-84F67B6DBC2A}">
      <dgm:prSet phldrT="[Text]"/>
      <dgm:spPr/>
      <dgm:t>
        <a:bodyPr/>
        <a:lstStyle/>
        <a:p>
          <a:r>
            <a:rPr lang="en-US" dirty="0"/>
            <a:t>Semi-Finalists (20-25)</a:t>
          </a:r>
        </a:p>
      </dgm:t>
    </dgm:pt>
    <dgm:pt modelId="{A2853D4D-6E74-4B9B-9D8A-16C3F0BE2687}" type="parTrans" cxnId="{13C5A369-FF64-41D4-8254-4ADF9F480263}">
      <dgm:prSet/>
      <dgm:spPr/>
      <dgm:t>
        <a:bodyPr/>
        <a:lstStyle/>
        <a:p>
          <a:endParaRPr lang="en-US"/>
        </a:p>
      </dgm:t>
    </dgm:pt>
    <dgm:pt modelId="{7FBF2CA1-A944-46E4-A555-AE64F9D6B085}" type="sibTrans" cxnId="{13C5A369-FF64-41D4-8254-4ADF9F480263}">
      <dgm:prSet/>
      <dgm:spPr/>
      <dgm:t>
        <a:bodyPr/>
        <a:lstStyle/>
        <a:p>
          <a:endParaRPr lang="en-US"/>
        </a:p>
      </dgm:t>
    </dgm:pt>
    <dgm:pt modelId="{432E5945-E1C2-48F0-975B-14F3CE1D84E7}">
      <dgm:prSet phldrT="[Text]"/>
      <dgm:spPr/>
      <dgm:t>
        <a:bodyPr/>
        <a:lstStyle/>
        <a:p>
          <a:r>
            <a:rPr lang="en-US" b="1" u="sng" dirty="0"/>
            <a:t>April 7</a:t>
          </a:r>
          <a:r>
            <a:rPr lang="en-US" b="1" dirty="0"/>
            <a:t> BOOTCAMP</a:t>
          </a:r>
        </a:p>
      </dgm:t>
    </dgm:pt>
    <dgm:pt modelId="{53FDB1F3-AAA4-4EF2-827A-6AD4F701AC99}" type="parTrans" cxnId="{78865CB3-637A-4C84-8EEC-36323A85F6CE}">
      <dgm:prSet/>
      <dgm:spPr/>
      <dgm:t>
        <a:bodyPr/>
        <a:lstStyle/>
        <a:p>
          <a:endParaRPr lang="en-US"/>
        </a:p>
      </dgm:t>
    </dgm:pt>
    <dgm:pt modelId="{40FA9E4B-5F33-4732-B2C6-848647F0250F}" type="sibTrans" cxnId="{78865CB3-637A-4C84-8EEC-36323A85F6CE}">
      <dgm:prSet/>
      <dgm:spPr/>
      <dgm:t>
        <a:bodyPr/>
        <a:lstStyle/>
        <a:p>
          <a:endParaRPr lang="en-US"/>
        </a:p>
      </dgm:t>
    </dgm:pt>
    <dgm:pt modelId="{A538C701-56F7-49C8-B0D0-BAA40E7668D4}">
      <dgm:prSet phldrT="[Text]"/>
      <dgm:spPr/>
      <dgm:t>
        <a:bodyPr/>
        <a:lstStyle/>
        <a:p>
          <a:r>
            <a:rPr lang="en-US" dirty="0"/>
            <a:t>Finalists (4)</a:t>
          </a:r>
        </a:p>
      </dgm:t>
    </dgm:pt>
    <dgm:pt modelId="{84978A20-DA01-4B82-BB02-3B5D4481336C}" type="parTrans" cxnId="{DE583B73-DF0D-4698-ABC3-1F41AB0BEA7E}">
      <dgm:prSet/>
      <dgm:spPr/>
      <dgm:t>
        <a:bodyPr/>
        <a:lstStyle/>
        <a:p>
          <a:endParaRPr lang="en-US"/>
        </a:p>
      </dgm:t>
    </dgm:pt>
    <dgm:pt modelId="{7A0A9DC8-220B-447B-99B6-6A2D304E6B26}" type="sibTrans" cxnId="{DE583B73-DF0D-4698-ABC3-1F41AB0BEA7E}">
      <dgm:prSet/>
      <dgm:spPr/>
      <dgm:t>
        <a:bodyPr/>
        <a:lstStyle/>
        <a:p>
          <a:endParaRPr lang="en-US"/>
        </a:p>
      </dgm:t>
    </dgm:pt>
    <dgm:pt modelId="{899B43CB-EC4E-4E6F-855D-30B99B63589F}">
      <dgm:prSet phldrT="[Text]"/>
      <dgm:spPr/>
      <dgm:t>
        <a:bodyPr/>
        <a:lstStyle/>
        <a:p>
          <a:r>
            <a:rPr lang="en-US" b="1" u="sng" dirty="0"/>
            <a:t>May 31</a:t>
          </a:r>
          <a:r>
            <a:rPr lang="en-US" b="1" dirty="0"/>
            <a:t> FINALS</a:t>
          </a:r>
        </a:p>
      </dgm:t>
    </dgm:pt>
    <dgm:pt modelId="{80017CF8-6B34-494B-BAFB-723106B3B9C0}" type="parTrans" cxnId="{350E4E6D-E5D5-48F3-BF56-0127F41FFC69}">
      <dgm:prSet/>
      <dgm:spPr/>
      <dgm:t>
        <a:bodyPr/>
        <a:lstStyle/>
        <a:p>
          <a:endParaRPr lang="en-US"/>
        </a:p>
      </dgm:t>
    </dgm:pt>
    <dgm:pt modelId="{59DA8373-5DD5-4CAC-A107-A3FBF5EA8986}" type="sibTrans" cxnId="{350E4E6D-E5D5-48F3-BF56-0127F41FFC69}">
      <dgm:prSet/>
      <dgm:spPr/>
      <dgm:t>
        <a:bodyPr/>
        <a:lstStyle/>
        <a:p>
          <a:endParaRPr lang="en-US"/>
        </a:p>
      </dgm:t>
    </dgm:pt>
    <dgm:pt modelId="{F262CCC4-7557-4284-A103-34A507ACDD84}">
      <dgm:prSet phldrT="[Text]"/>
      <dgm:spPr/>
      <dgm:t>
        <a:bodyPr/>
        <a:lstStyle/>
        <a:p>
          <a:r>
            <a:rPr lang="en-US" b="1" u="sng" dirty="0"/>
            <a:t>March 24</a:t>
          </a:r>
          <a:r>
            <a:rPr lang="en-US" b="1" u="none" dirty="0"/>
            <a:t> </a:t>
          </a:r>
          <a:r>
            <a:rPr lang="en-US" b="1" dirty="0"/>
            <a:t>BUSINESS PLAN SUMMARY</a:t>
          </a:r>
        </a:p>
      </dgm:t>
    </dgm:pt>
    <dgm:pt modelId="{018CF440-689B-481C-96B8-77EDCE2281BB}" type="parTrans" cxnId="{0144BC2B-15CC-474D-82B1-59F22529F0D6}">
      <dgm:prSet/>
      <dgm:spPr/>
      <dgm:t>
        <a:bodyPr/>
        <a:lstStyle/>
        <a:p>
          <a:endParaRPr lang="en-US"/>
        </a:p>
      </dgm:t>
    </dgm:pt>
    <dgm:pt modelId="{359883CA-924F-4D5C-817C-5994C0B19572}" type="sibTrans" cxnId="{0144BC2B-15CC-474D-82B1-59F22529F0D6}">
      <dgm:prSet/>
      <dgm:spPr/>
      <dgm:t>
        <a:bodyPr/>
        <a:lstStyle/>
        <a:p>
          <a:endParaRPr lang="en-US"/>
        </a:p>
      </dgm:t>
    </dgm:pt>
    <dgm:pt modelId="{5D0D522D-7658-4455-9421-F51700DFE4A5}">
      <dgm:prSet phldrT="[Text]"/>
      <dgm:spPr/>
      <dgm:t>
        <a:bodyPr/>
        <a:lstStyle/>
        <a:p>
          <a:r>
            <a:rPr lang="en-US" i="1" dirty="0"/>
            <a:t>Judges Comments</a:t>
          </a:r>
          <a:endParaRPr lang="en-US" b="1" dirty="0"/>
        </a:p>
      </dgm:t>
    </dgm:pt>
    <dgm:pt modelId="{E4BF0E94-704E-446F-B27C-DC0CC3CC9354}" type="parTrans" cxnId="{F792CB02-CFC4-42C4-B251-90D154340DF2}">
      <dgm:prSet/>
      <dgm:spPr/>
      <dgm:t>
        <a:bodyPr/>
        <a:lstStyle/>
        <a:p>
          <a:endParaRPr lang="en-US"/>
        </a:p>
      </dgm:t>
    </dgm:pt>
    <dgm:pt modelId="{417A6278-D85F-48D7-95B1-3E8355902D54}" type="sibTrans" cxnId="{F792CB02-CFC4-42C4-B251-90D154340DF2}">
      <dgm:prSet/>
      <dgm:spPr/>
      <dgm:t>
        <a:bodyPr/>
        <a:lstStyle/>
        <a:p>
          <a:endParaRPr lang="en-US"/>
        </a:p>
      </dgm:t>
    </dgm:pt>
    <dgm:pt modelId="{A805C64D-FA9C-4943-9458-12BF6909D5D0}">
      <dgm:prSet phldrT="[Text]"/>
      <dgm:spPr/>
      <dgm:t>
        <a:bodyPr/>
        <a:lstStyle/>
        <a:p>
          <a:r>
            <a:rPr lang="en-US" b="1" u="sng" dirty="0"/>
            <a:t>May 7</a:t>
          </a:r>
          <a:r>
            <a:rPr lang="en-US" b="1" dirty="0"/>
            <a:t> PITCH COMPETITION &amp; TRADESHOW</a:t>
          </a:r>
        </a:p>
      </dgm:t>
    </dgm:pt>
    <dgm:pt modelId="{87E7AFB6-4AA6-4E37-8B22-D47E04562B2B}" type="parTrans" cxnId="{D89FFD80-EDE2-4E63-A520-96AA87175E33}">
      <dgm:prSet/>
      <dgm:spPr/>
      <dgm:t>
        <a:bodyPr/>
        <a:lstStyle/>
        <a:p>
          <a:endParaRPr lang="en-US"/>
        </a:p>
      </dgm:t>
    </dgm:pt>
    <dgm:pt modelId="{2B03EAEB-39D3-45D1-9175-CE50AEC8EEAF}" type="sibTrans" cxnId="{D89FFD80-EDE2-4E63-A520-96AA87175E33}">
      <dgm:prSet/>
      <dgm:spPr/>
      <dgm:t>
        <a:bodyPr/>
        <a:lstStyle/>
        <a:p>
          <a:endParaRPr lang="en-US"/>
        </a:p>
      </dgm:t>
    </dgm:pt>
    <dgm:pt modelId="{5248BFB1-FAF8-4341-BB7C-F3843AD50252}">
      <dgm:prSet phldrT="[Text]"/>
      <dgm:spPr/>
      <dgm:t>
        <a:bodyPr/>
        <a:lstStyle/>
        <a:p>
          <a:r>
            <a:rPr lang="en-US" i="1" dirty="0"/>
            <a:t>Team Coach Matched</a:t>
          </a:r>
          <a:endParaRPr lang="en-US" b="1" dirty="0"/>
        </a:p>
      </dgm:t>
    </dgm:pt>
    <dgm:pt modelId="{731B0432-7E3E-4C7B-9E2D-830F38D4C0EB}" type="parTrans" cxnId="{524BA1CA-72D2-41E9-A7D1-E94E25F29E9B}">
      <dgm:prSet/>
      <dgm:spPr/>
      <dgm:t>
        <a:bodyPr/>
        <a:lstStyle/>
        <a:p>
          <a:endParaRPr lang="en-US"/>
        </a:p>
      </dgm:t>
    </dgm:pt>
    <dgm:pt modelId="{F42C1B48-74C0-4D26-8024-1D98342F7BD6}" type="sibTrans" cxnId="{524BA1CA-72D2-41E9-A7D1-E94E25F29E9B}">
      <dgm:prSet/>
      <dgm:spPr/>
      <dgm:t>
        <a:bodyPr/>
        <a:lstStyle/>
        <a:p>
          <a:endParaRPr lang="en-US"/>
        </a:p>
      </dgm:t>
    </dgm:pt>
    <dgm:pt modelId="{78D97E54-C0CB-4168-8696-729D2D4F4158}">
      <dgm:prSet phldrT="[Text]"/>
      <dgm:spPr/>
      <dgm:t>
        <a:bodyPr/>
        <a:lstStyle/>
        <a:p>
          <a:r>
            <a:rPr lang="en-US" i="1" dirty="0"/>
            <a:t>Expert Coaching Sessions</a:t>
          </a:r>
          <a:endParaRPr lang="en-US" b="1" dirty="0"/>
        </a:p>
      </dgm:t>
    </dgm:pt>
    <dgm:pt modelId="{F53D084A-B131-465E-810A-784EF11C4938}" type="parTrans" cxnId="{CEEA3EF3-D80B-4546-93D5-F5BAA4347047}">
      <dgm:prSet/>
      <dgm:spPr/>
      <dgm:t>
        <a:bodyPr/>
        <a:lstStyle/>
        <a:p>
          <a:endParaRPr lang="en-US"/>
        </a:p>
      </dgm:t>
    </dgm:pt>
    <dgm:pt modelId="{0E54C86A-A681-4B4B-8D44-3D1DE0C5EE63}" type="sibTrans" cxnId="{CEEA3EF3-D80B-4546-93D5-F5BAA4347047}">
      <dgm:prSet/>
      <dgm:spPr/>
      <dgm:t>
        <a:bodyPr/>
        <a:lstStyle/>
        <a:p>
          <a:endParaRPr lang="en-US"/>
        </a:p>
      </dgm:t>
    </dgm:pt>
    <dgm:pt modelId="{5E07883C-BD38-46EF-A3B9-694E3199BED6}">
      <dgm:prSet phldrT="[Text]"/>
      <dgm:spPr/>
      <dgm:t>
        <a:bodyPr/>
        <a:lstStyle/>
        <a:p>
          <a:r>
            <a:rPr lang="en-US" i="1" dirty="0"/>
            <a:t>Prepare to Enter</a:t>
          </a:r>
        </a:p>
      </dgm:t>
    </dgm:pt>
    <dgm:pt modelId="{B813537B-2799-46C8-91A4-DA1631D76CCF}" type="parTrans" cxnId="{EF21521E-56CF-4849-AA90-057ECF9277DF}">
      <dgm:prSet/>
      <dgm:spPr/>
      <dgm:t>
        <a:bodyPr/>
        <a:lstStyle/>
        <a:p>
          <a:endParaRPr lang="en-US"/>
        </a:p>
      </dgm:t>
    </dgm:pt>
    <dgm:pt modelId="{7005FC68-7666-4555-82AC-0BB9B2A8A2D4}" type="sibTrans" cxnId="{EF21521E-56CF-4849-AA90-057ECF9277DF}">
      <dgm:prSet/>
      <dgm:spPr/>
      <dgm:t>
        <a:bodyPr/>
        <a:lstStyle/>
        <a:p>
          <a:endParaRPr lang="en-US"/>
        </a:p>
      </dgm:t>
    </dgm:pt>
    <dgm:pt modelId="{925016D1-FBE2-468F-B420-1DC1EA62BA5A}">
      <dgm:prSet phldrT="[Text]"/>
      <dgm:spPr/>
      <dgm:t>
        <a:bodyPr/>
        <a:lstStyle/>
        <a:p>
          <a:r>
            <a:rPr lang="en-US" b="1" dirty="0"/>
            <a:t>RESOURCE NIGHTS</a:t>
          </a:r>
        </a:p>
      </dgm:t>
    </dgm:pt>
    <dgm:pt modelId="{4A82F5D8-7B8C-4FB6-ADFF-69E523DB12B4}" type="parTrans" cxnId="{0B1024EA-CFE6-46E8-8D1F-3AAEF86D49EC}">
      <dgm:prSet/>
      <dgm:spPr/>
      <dgm:t>
        <a:bodyPr/>
        <a:lstStyle/>
        <a:p>
          <a:endParaRPr lang="en-US"/>
        </a:p>
      </dgm:t>
    </dgm:pt>
    <dgm:pt modelId="{A8D36D62-EFB2-4054-AE32-9C52FC29282E}" type="sibTrans" cxnId="{0B1024EA-CFE6-46E8-8D1F-3AAEF86D49EC}">
      <dgm:prSet/>
      <dgm:spPr/>
      <dgm:t>
        <a:bodyPr/>
        <a:lstStyle/>
        <a:p>
          <a:endParaRPr lang="en-US"/>
        </a:p>
      </dgm:t>
    </dgm:pt>
    <dgm:pt modelId="{3E4F8938-D6B3-4E35-959B-F7E667E028F2}">
      <dgm:prSet phldrT="[Text]"/>
      <dgm:spPr/>
      <dgm:t>
        <a:bodyPr/>
        <a:lstStyle/>
        <a:p>
          <a:r>
            <a:rPr lang="en-US" i="1" dirty="0"/>
            <a:t>Personal Coaching</a:t>
          </a:r>
        </a:p>
      </dgm:t>
    </dgm:pt>
    <dgm:pt modelId="{3FDD63EC-F7A9-4DAA-94C0-24630C211645}" type="parTrans" cxnId="{9B40228D-8CF4-48DE-AFF9-A3BDC8C40030}">
      <dgm:prSet/>
      <dgm:spPr/>
      <dgm:t>
        <a:bodyPr/>
        <a:lstStyle/>
        <a:p>
          <a:endParaRPr lang="en-US"/>
        </a:p>
      </dgm:t>
    </dgm:pt>
    <dgm:pt modelId="{D273006F-3F5F-485F-B1B9-774A98C7336B}" type="sibTrans" cxnId="{9B40228D-8CF4-48DE-AFF9-A3BDC8C40030}">
      <dgm:prSet/>
      <dgm:spPr/>
      <dgm:t>
        <a:bodyPr/>
        <a:lstStyle/>
        <a:p>
          <a:endParaRPr lang="en-US"/>
        </a:p>
      </dgm:t>
    </dgm:pt>
    <dgm:pt modelId="{B3C5F5CD-0F99-4210-9803-0498AD41E615}" type="pres">
      <dgm:prSet presAssocID="{5444F429-6000-4736-98B8-CA7A0ADB022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2ACA2FA-4B81-4DB8-A4AE-8481234459FF}" type="pres">
      <dgm:prSet presAssocID="{A538C701-56F7-49C8-B0D0-BAA40E7668D4}" presName="Accent4" presStyleCnt="0"/>
      <dgm:spPr/>
    </dgm:pt>
    <dgm:pt modelId="{86274F5C-C4E9-47AF-843A-AF45C794198F}" type="pres">
      <dgm:prSet presAssocID="{A538C701-56F7-49C8-B0D0-BAA40E7668D4}" presName="Accent" presStyleLbl="node1" presStyleIdx="0" presStyleCnt="4"/>
      <dgm:spPr/>
    </dgm:pt>
    <dgm:pt modelId="{703B36F8-482B-42AD-8510-3889DB4646E3}" type="pres">
      <dgm:prSet presAssocID="{A538C701-56F7-49C8-B0D0-BAA40E7668D4}" presName="ParentBackground4" presStyleCnt="0"/>
      <dgm:spPr/>
    </dgm:pt>
    <dgm:pt modelId="{9D9B6E82-9131-42F8-A70A-637605B030FF}" type="pres">
      <dgm:prSet presAssocID="{A538C701-56F7-49C8-B0D0-BAA40E7668D4}" presName="ParentBackground" presStyleLbl="fgAcc1" presStyleIdx="0" presStyleCnt="4"/>
      <dgm:spPr/>
    </dgm:pt>
    <dgm:pt modelId="{E4E5E782-8BAA-4276-82E5-0EB25D1F551E}" type="pres">
      <dgm:prSet presAssocID="{A538C701-56F7-49C8-B0D0-BAA40E7668D4}" presName="Child4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267C236-7FF7-48D4-9E03-960E1D9681E8}" type="pres">
      <dgm:prSet presAssocID="{A538C701-56F7-49C8-B0D0-BAA40E7668D4}" presName="Parent4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4ED86340-E4AA-41C5-B1E8-90AFB74E243F}" type="pres">
      <dgm:prSet presAssocID="{F7F90798-B556-4C9E-8585-84F67B6DBC2A}" presName="Accent3" presStyleCnt="0"/>
      <dgm:spPr/>
    </dgm:pt>
    <dgm:pt modelId="{6579AF29-E079-4A75-B068-364F7B1AAA0A}" type="pres">
      <dgm:prSet presAssocID="{F7F90798-B556-4C9E-8585-84F67B6DBC2A}" presName="Accent" presStyleLbl="node1" presStyleIdx="1" presStyleCnt="4"/>
      <dgm:spPr/>
    </dgm:pt>
    <dgm:pt modelId="{F94FD201-EBAB-434B-87C9-E598ADF62F27}" type="pres">
      <dgm:prSet presAssocID="{F7F90798-B556-4C9E-8585-84F67B6DBC2A}" presName="ParentBackground3" presStyleCnt="0"/>
      <dgm:spPr/>
    </dgm:pt>
    <dgm:pt modelId="{89AC419A-C54A-46C9-B004-E5750F29F703}" type="pres">
      <dgm:prSet presAssocID="{F7F90798-B556-4C9E-8585-84F67B6DBC2A}" presName="ParentBackground" presStyleLbl="fgAcc1" presStyleIdx="1" presStyleCnt="4"/>
      <dgm:spPr/>
    </dgm:pt>
    <dgm:pt modelId="{0C3F2DEB-F904-4258-89ED-9593CC834F0F}" type="pres">
      <dgm:prSet presAssocID="{F7F90798-B556-4C9E-8585-84F67B6DBC2A}" presName="Child3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B59A768-D65F-414C-8C4F-166FAE9B075F}" type="pres">
      <dgm:prSet presAssocID="{F7F90798-B556-4C9E-8585-84F67B6DBC2A}" presName="Parent3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884402F0-A5A5-4235-8FDD-D8516F27A93A}" type="pres">
      <dgm:prSet presAssocID="{8DAC9BB7-F918-4F4A-8FEC-63959F1BD5E4}" presName="Accent2" presStyleCnt="0"/>
      <dgm:spPr/>
    </dgm:pt>
    <dgm:pt modelId="{DBCBD7FC-2425-41C3-9B76-949D548AC370}" type="pres">
      <dgm:prSet presAssocID="{8DAC9BB7-F918-4F4A-8FEC-63959F1BD5E4}" presName="Accent" presStyleLbl="node1" presStyleIdx="2" presStyleCnt="4"/>
      <dgm:spPr/>
    </dgm:pt>
    <dgm:pt modelId="{52800373-3B85-4C7B-B969-DF91D96440CE}" type="pres">
      <dgm:prSet presAssocID="{8DAC9BB7-F918-4F4A-8FEC-63959F1BD5E4}" presName="ParentBackground2" presStyleCnt="0"/>
      <dgm:spPr/>
    </dgm:pt>
    <dgm:pt modelId="{FC4F1047-63A7-48DC-99AF-57BBE987BB4C}" type="pres">
      <dgm:prSet presAssocID="{8DAC9BB7-F918-4F4A-8FEC-63959F1BD5E4}" presName="ParentBackground" presStyleLbl="fgAcc1" presStyleIdx="2" presStyleCnt="4"/>
      <dgm:spPr/>
    </dgm:pt>
    <dgm:pt modelId="{C8D143DD-C4C7-4B57-85C3-E81B59644EA2}" type="pres">
      <dgm:prSet presAssocID="{8DAC9BB7-F918-4F4A-8FEC-63959F1BD5E4}" presName="Child2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29F74AD-C0C5-4C6B-A9EE-657D299C9B69}" type="pres">
      <dgm:prSet presAssocID="{8DAC9BB7-F918-4F4A-8FEC-63959F1BD5E4}" presName="Parent2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4AC61C90-6B4A-48A6-8376-3E069B876A80}" type="pres">
      <dgm:prSet presAssocID="{5E07883C-BD38-46EF-A3B9-694E3199BED6}" presName="Accent1" presStyleCnt="0"/>
      <dgm:spPr/>
    </dgm:pt>
    <dgm:pt modelId="{68C173FE-DA1A-41E0-87DC-547B7DA646DC}" type="pres">
      <dgm:prSet presAssocID="{5E07883C-BD38-46EF-A3B9-694E3199BED6}" presName="Accent" presStyleLbl="node1" presStyleIdx="3" presStyleCnt="4"/>
      <dgm:spPr/>
    </dgm:pt>
    <dgm:pt modelId="{FAA4FA9D-2FD2-4A82-AA7E-84975885B14B}" type="pres">
      <dgm:prSet presAssocID="{5E07883C-BD38-46EF-A3B9-694E3199BED6}" presName="ParentBackground1" presStyleCnt="0"/>
      <dgm:spPr/>
    </dgm:pt>
    <dgm:pt modelId="{CD152F20-22C8-466F-863A-4AF3DC122F40}" type="pres">
      <dgm:prSet presAssocID="{5E07883C-BD38-46EF-A3B9-694E3199BED6}" presName="ParentBackground" presStyleLbl="fgAcc1" presStyleIdx="3" presStyleCnt="4"/>
      <dgm:spPr/>
    </dgm:pt>
    <dgm:pt modelId="{9123D847-D21B-4D99-BAB0-DFD80594950D}" type="pres">
      <dgm:prSet presAssocID="{5E07883C-BD38-46EF-A3B9-694E3199BED6}" presName="Child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F0C24F8-D127-4C5B-B379-881C517E0F70}" type="pres">
      <dgm:prSet presAssocID="{5E07883C-BD38-46EF-A3B9-694E3199BED6}" presName="Parent1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792CB02-CFC4-42C4-B251-90D154340DF2}" srcId="{8DAC9BB7-F918-4F4A-8FEC-63959F1BD5E4}" destId="{5D0D522D-7658-4455-9421-F51700DFE4A5}" srcOrd="1" destOrd="0" parTransId="{E4BF0E94-704E-446F-B27C-DC0CC3CC9354}" sibTransId="{417A6278-D85F-48D7-95B1-3E8355902D54}"/>
    <dgm:cxn modelId="{A6A13B12-7F08-4572-915C-D3ED1BB28F7B}" srcId="{5444F429-6000-4736-98B8-CA7A0ADB022D}" destId="{8DAC9BB7-F918-4F4A-8FEC-63959F1BD5E4}" srcOrd="1" destOrd="0" parTransId="{C8723D47-304A-4769-BD69-1A725511195B}" sibTransId="{12134DC9-CCE3-4FB4-8FA0-5D4465CF0FE1}"/>
    <dgm:cxn modelId="{EF21521E-56CF-4849-AA90-057ECF9277DF}" srcId="{5444F429-6000-4736-98B8-CA7A0ADB022D}" destId="{5E07883C-BD38-46EF-A3B9-694E3199BED6}" srcOrd="0" destOrd="0" parTransId="{B813537B-2799-46C8-91A4-DA1631D76CCF}" sibTransId="{7005FC68-7666-4555-82AC-0BB9B2A8A2D4}"/>
    <dgm:cxn modelId="{A4AC2A1F-FFE4-4ED0-9E61-CEEE886FA640}" type="presOf" srcId="{8DAC9BB7-F918-4F4A-8FEC-63959F1BD5E4}" destId="{FC4F1047-63A7-48DC-99AF-57BBE987BB4C}" srcOrd="0" destOrd="0" presId="urn:microsoft.com/office/officeart/2011/layout/CircleProcess"/>
    <dgm:cxn modelId="{0144BC2B-15CC-474D-82B1-59F22529F0D6}" srcId="{8DAC9BB7-F918-4F4A-8FEC-63959F1BD5E4}" destId="{F262CCC4-7557-4284-A103-34A507ACDD84}" srcOrd="0" destOrd="0" parTransId="{018CF440-689B-481C-96B8-77EDCE2281BB}" sibTransId="{359883CA-924F-4D5C-817C-5994C0B19572}"/>
    <dgm:cxn modelId="{8725092D-F7FC-4E9E-9F82-F135B352B900}" type="presOf" srcId="{78D97E54-C0CB-4168-8696-729D2D4F4158}" destId="{E4E5E782-8BAA-4276-82E5-0EB25D1F551E}" srcOrd="0" destOrd="1" presId="urn:microsoft.com/office/officeart/2011/layout/CircleProcess"/>
    <dgm:cxn modelId="{4EF0BC31-D3C7-4DE5-9C95-8AF10C26E13F}" type="presOf" srcId="{925016D1-FBE2-468F-B420-1DC1EA62BA5A}" destId="{9123D847-D21B-4D99-BAB0-DFD80594950D}" srcOrd="0" destOrd="0" presId="urn:microsoft.com/office/officeart/2011/layout/CircleProcess"/>
    <dgm:cxn modelId="{6DED2232-5B86-4196-B87A-85F8F8DDCD6D}" type="presOf" srcId="{A538C701-56F7-49C8-B0D0-BAA40E7668D4}" destId="{A267C236-7FF7-48D4-9E03-960E1D9681E8}" srcOrd="1" destOrd="0" presId="urn:microsoft.com/office/officeart/2011/layout/CircleProcess"/>
    <dgm:cxn modelId="{DE92E833-AEEA-4ED4-A958-91B9756543DB}" type="presOf" srcId="{5444F429-6000-4736-98B8-CA7A0ADB022D}" destId="{B3C5F5CD-0F99-4210-9803-0498AD41E615}" srcOrd="0" destOrd="0" presId="urn:microsoft.com/office/officeart/2011/layout/CircleProcess"/>
    <dgm:cxn modelId="{4BF6605E-490C-4B60-A696-CD62FF811256}" type="presOf" srcId="{3E4F8938-D6B3-4E35-959B-F7E667E028F2}" destId="{9123D847-D21B-4D99-BAB0-DFD80594950D}" srcOrd="0" destOrd="1" presId="urn:microsoft.com/office/officeart/2011/layout/CircleProcess"/>
    <dgm:cxn modelId="{D1732947-77C0-4F70-A574-1D0A251950B6}" type="presOf" srcId="{899B43CB-EC4E-4E6F-855D-30B99B63589F}" destId="{E4E5E782-8BAA-4276-82E5-0EB25D1F551E}" srcOrd="0" destOrd="0" presId="urn:microsoft.com/office/officeart/2011/layout/CircleProcess"/>
    <dgm:cxn modelId="{13C5A369-FF64-41D4-8254-4ADF9F480263}" srcId="{5444F429-6000-4736-98B8-CA7A0ADB022D}" destId="{F7F90798-B556-4C9E-8585-84F67B6DBC2A}" srcOrd="2" destOrd="0" parTransId="{A2853D4D-6E74-4B9B-9D8A-16C3F0BE2687}" sibTransId="{7FBF2CA1-A944-46E4-A555-AE64F9D6B085}"/>
    <dgm:cxn modelId="{9ED0A96C-BBA7-4BD4-B389-BDC8252C76D1}" type="presOf" srcId="{432E5945-E1C2-48F0-975B-14F3CE1D84E7}" destId="{0C3F2DEB-F904-4258-89ED-9593CC834F0F}" srcOrd="0" destOrd="0" presId="urn:microsoft.com/office/officeart/2011/layout/CircleProcess"/>
    <dgm:cxn modelId="{350E4E6D-E5D5-48F3-BF56-0127F41FFC69}" srcId="{A538C701-56F7-49C8-B0D0-BAA40E7668D4}" destId="{899B43CB-EC4E-4E6F-855D-30B99B63589F}" srcOrd="0" destOrd="0" parTransId="{80017CF8-6B34-494B-BAFB-723106B3B9C0}" sibTransId="{59DA8373-5DD5-4CAC-A107-A3FBF5EA8986}"/>
    <dgm:cxn modelId="{DE583B73-DF0D-4698-ABC3-1F41AB0BEA7E}" srcId="{5444F429-6000-4736-98B8-CA7A0ADB022D}" destId="{A538C701-56F7-49C8-B0D0-BAA40E7668D4}" srcOrd="3" destOrd="0" parTransId="{84978A20-DA01-4B82-BB02-3B5D4481336C}" sibTransId="{7A0A9DC8-220B-447B-99B6-6A2D304E6B26}"/>
    <dgm:cxn modelId="{FC6B1A58-6790-479D-8E5C-74591352A250}" type="presOf" srcId="{5248BFB1-FAF8-4341-BB7C-F3843AD50252}" destId="{0C3F2DEB-F904-4258-89ED-9593CC834F0F}" srcOrd="0" destOrd="2" presId="urn:microsoft.com/office/officeart/2011/layout/CircleProcess"/>
    <dgm:cxn modelId="{D89FFD80-EDE2-4E63-A520-96AA87175E33}" srcId="{F7F90798-B556-4C9E-8585-84F67B6DBC2A}" destId="{A805C64D-FA9C-4943-9458-12BF6909D5D0}" srcOrd="1" destOrd="0" parTransId="{87E7AFB6-4AA6-4E37-8B22-D47E04562B2B}" sibTransId="{2B03EAEB-39D3-45D1-9175-CE50AEC8EEAF}"/>
    <dgm:cxn modelId="{B391978C-0C89-434C-9AC6-A7EA9A213224}" type="presOf" srcId="{F7F90798-B556-4C9E-8585-84F67B6DBC2A}" destId="{89AC419A-C54A-46C9-B004-E5750F29F703}" srcOrd="0" destOrd="0" presId="urn:microsoft.com/office/officeart/2011/layout/CircleProcess"/>
    <dgm:cxn modelId="{9B40228D-8CF4-48DE-AFF9-A3BDC8C40030}" srcId="{5E07883C-BD38-46EF-A3B9-694E3199BED6}" destId="{3E4F8938-D6B3-4E35-959B-F7E667E028F2}" srcOrd="1" destOrd="0" parTransId="{3FDD63EC-F7A9-4DAA-94C0-24630C211645}" sibTransId="{D273006F-3F5F-485F-B1B9-774A98C7336B}"/>
    <dgm:cxn modelId="{D9589F9C-4326-42D5-9EF0-5CA5B9D47CC1}" type="presOf" srcId="{5D0D522D-7658-4455-9421-F51700DFE4A5}" destId="{C8D143DD-C4C7-4B57-85C3-E81B59644EA2}" srcOrd="0" destOrd="1" presId="urn:microsoft.com/office/officeart/2011/layout/CircleProcess"/>
    <dgm:cxn modelId="{BFDBF7A0-6AE0-4808-AC0F-CD8CBB641CDB}" type="presOf" srcId="{A538C701-56F7-49C8-B0D0-BAA40E7668D4}" destId="{9D9B6E82-9131-42F8-A70A-637605B030FF}" srcOrd="0" destOrd="0" presId="urn:microsoft.com/office/officeart/2011/layout/CircleProcess"/>
    <dgm:cxn modelId="{4CCE92A4-9F15-4D53-AD64-7CEAED7E2946}" type="presOf" srcId="{5E07883C-BD38-46EF-A3B9-694E3199BED6}" destId="{DF0C24F8-D127-4C5B-B379-881C517E0F70}" srcOrd="1" destOrd="0" presId="urn:microsoft.com/office/officeart/2011/layout/CircleProcess"/>
    <dgm:cxn modelId="{19F97CA8-1CA8-4EB9-A82B-6047E9F3EFD3}" type="presOf" srcId="{F7F90798-B556-4C9E-8585-84F67B6DBC2A}" destId="{FB59A768-D65F-414C-8C4F-166FAE9B075F}" srcOrd="1" destOrd="0" presId="urn:microsoft.com/office/officeart/2011/layout/CircleProcess"/>
    <dgm:cxn modelId="{73DC63AC-F521-49FD-812D-0262983C7DE8}" type="presOf" srcId="{F262CCC4-7557-4284-A103-34A507ACDD84}" destId="{C8D143DD-C4C7-4B57-85C3-E81B59644EA2}" srcOrd="0" destOrd="0" presId="urn:microsoft.com/office/officeart/2011/layout/CircleProcess"/>
    <dgm:cxn modelId="{1EC41CB0-B1C1-46EB-9BE7-3E09BDFDC6E9}" type="presOf" srcId="{5E07883C-BD38-46EF-A3B9-694E3199BED6}" destId="{CD152F20-22C8-466F-863A-4AF3DC122F40}" srcOrd="0" destOrd="0" presId="urn:microsoft.com/office/officeart/2011/layout/CircleProcess"/>
    <dgm:cxn modelId="{78865CB3-637A-4C84-8EEC-36323A85F6CE}" srcId="{F7F90798-B556-4C9E-8585-84F67B6DBC2A}" destId="{432E5945-E1C2-48F0-975B-14F3CE1D84E7}" srcOrd="0" destOrd="0" parTransId="{53FDB1F3-AAA4-4EF2-827A-6AD4F701AC99}" sibTransId="{40FA9E4B-5F33-4732-B2C6-848647F0250F}"/>
    <dgm:cxn modelId="{F7F378BE-77E6-4AC0-8982-626A50AC504E}" type="presOf" srcId="{8DAC9BB7-F918-4F4A-8FEC-63959F1BD5E4}" destId="{D29F74AD-C0C5-4C6B-A9EE-657D299C9B69}" srcOrd="1" destOrd="0" presId="urn:microsoft.com/office/officeart/2011/layout/CircleProcess"/>
    <dgm:cxn modelId="{524BA1CA-72D2-41E9-A7D1-E94E25F29E9B}" srcId="{F7F90798-B556-4C9E-8585-84F67B6DBC2A}" destId="{5248BFB1-FAF8-4341-BB7C-F3843AD50252}" srcOrd="2" destOrd="0" parTransId="{731B0432-7E3E-4C7B-9E2D-830F38D4C0EB}" sibTransId="{F42C1B48-74C0-4D26-8024-1D98342F7BD6}"/>
    <dgm:cxn modelId="{0B1024EA-CFE6-46E8-8D1F-3AAEF86D49EC}" srcId="{5E07883C-BD38-46EF-A3B9-694E3199BED6}" destId="{925016D1-FBE2-468F-B420-1DC1EA62BA5A}" srcOrd="0" destOrd="0" parTransId="{4A82F5D8-7B8C-4FB6-ADFF-69E523DB12B4}" sibTransId="{A8D36D62-EFB2-4054-AE32-9C52FC29282E}"/>
    <dgm:cxn modelId="{0DB1F7F2-3371-481D-9814-FF50215D9A9D}" type="presOf" srcId="{A805C64D-FA9C-4943-9458-12BF6909D5D0}" destId="{0C3F2DEB-F904-4258-89ED-9593CC834F0F}" srcOrd="0" destOrd="1" presId="urn:microsoft.com/office/officeart/2011/layout/CircleProcess"/>
    <dgm:cxn modelId="{CEEA3EF3-D80B-4546-93D5-F5BAA4347047}" srcId="{A538C701-56F7-49C8-B0D0-BAA40E7668D4}" destId="{78D97E54-C0CB-4168-8696-729D2D4F4158}" srcOrd="1" destOrd="0" parTransId="{F53D084A-B131-465E-810A-784EF11C4938}" sibTransId="{0E54C86A-A681-4B4B-8D44-3D1DE0C5EE63}"/>
    <dgm:cxn modelId="{684E81CB-9B55-4DF0-967E-21D89342CF74}" type="presParOf" srcId="{B3C5F5CD-0F99-4210-9803-0498AD41E615}" destId="{72ACA2FA-4B81-4DB8-A4AE-8481234459FF}" srcOrd="0" destOrd="0" presId="urn:microsoft.com/office/officeart/2011/layout/CircleProcess"/>
    <dgm:cxn modelId="{41923248-731A-45D2-A456-044E46856FF5}" type="presParOf" srcId="{72ACA2FA-4B81-4DB8-A4AE-8481234459FF}" destId="{86274F5C-C4E9-47AF-843A-AF45C794198F}" srcOrd="0" destOrd="0" presId="urn:microsoft.com/office/officeart/2011/layout/CircleProcess"/>
    <dgm:cxn modelId="{9DD2E083-6551-4326-9AB6-0A23DA2A4A4B}" type="presParOf" srcId="{B3C5F5CD-0F99-4210-9803-0498AD41E615}" destId="{703B36F8-482B-42AD-8510-3889DB4646E3}" srcOrd="1" destOrd="0" presId="urn:microsoft.com/office/officeart/2011/layout/CircleProcess"/>
    <dgm:cxn modelId="{6506302B-A882-4707-8AC0-7EA74346F296}" type="presParOf" srcId="{703B36F8-482B-42AD-8510-3889DB4646E3}" destId="{9D9B6E82-9131-42F8-A70A-637605B030FF}" srcOrd="0" destOrd="0" presId="urn:microsoft.com/office/officeart/2011/layout/CircleProcess"/>
    <dgm:cxn modelId="{E724579E-A2E6-44FE-807A-B4A6A68F4F22}" type="presParOf" srcId="{B3C5F5CD-0F99-4210-9803-0498AD41E615}" destId="{E4E5E782-8BAA-4276-82E5-0EB25D1F551E}" srcOrd="2" destOrd="0" presId="urn:microsoft.com/office/officeart/2011/layout/CircleProcess"/>
    <dgm:cxn modelId="{B61AD5A9-2ABA-42CA-BCA4-79699E874119}" type="presParOf" srcId="{B3C5F5CD-0F99-4210-9803-0498AD41E615}" destId="{A267C236-7FF7-48D4-9E03-960E1D9681E8}" srcOrd="3" destOrd="0" presId="urn:microsoft.com/office/officeart/2011/layout/CircleProcess"/>
    <dgm:cxn modelId="{860A9EAD-EA0A-4726-9219-F1E87625D93A}" type="presParOf" srcId="{B3C5F5CD-0F99-4210-9803-0498AD41E615}" destId="{4ED86340-E4AA-41C5-B1E8-90AFB74E243F}" srcOrd="4" destOrd="0" presId="urn:microsoft.com/office/officeart/2011/layout/CircleProcess"/>
    <dgm:cxn modelId="{3B49E76C-6454-463C-A791-9C68BFB042B8}" type="presParOf" srcId="{4ED86340-E4AA-41C5-B1E8-90AFB74E243F}" destId="{6579AF29-E079-4A75-B068-364F7B1AAA0A}" srcOrd="0" destOrd="0" presId="urn:microsoft.com/office/officeart/2011/layout/CircleProcess"/>
    <dgm:cxn modelId="{BBB99652-4D11-4571-81D2-439D582D8963}" type="presParOf" srcId="{B3C5F5CD-0F99-4210-9803-0498AD41E615}" destId="{F94FD201-EBAB-434B-87C9-E598ADF62F27}" srcOrd="5" destOrd="0" presId="urn:microsoft.com/office/officeart/2011/layout/CircleProcess"/>
    <dgm:cxn modelId="{9A44CFA7-05AE-4EEF-963F-902568632089}" type="presParOf" srcId="{F94FD201-EBAB-434B-87C9-E598ADF62F27}" destId="{89AC419A-C54A-46C9-B004-E5750F29F703}" srcOrd="0" destOrd="0" presId="urn:microsoft.com/office/officeart/2011/layout/CircleProcess"/>
    <dgm:cxn modelId="{2C938FF0-279B-44A2-9CC0-71BF052DD59C}" type="presParOf" srcId="{B3C5F5CD-0F99-4210-9803-0498AD41E615}" destId="{0C3F2DEB-F904-4258-89ED-9593CC834F0F}" srcOrd="6" destOrd="0" presId="urn:microsoft.com/office/officeart/2011/layout/CircleProcess"/>
    <dgm:cxn modelId="{5E54838A-5C6A-4150-97B0-306FD40BA605}" type="presParOf" srcId="{B3C5F5CD-0F99-4210-9803-0498AD41E615}" destId="{FB59A768-D65F-414C-8C4F-166FAE9B075F}" srcOrd="7" destOrd="0" presId="urn:microsoft.com/office/officeart/2011/layout/CircleProcess"/>
    <dgm:cxn modelId="{03187635-790B-4BAC-AF1A-1F6E77DC9814}" type="presParOf" srcId="{B3C5F5CD-0F99-4210-9803-0498AD41E615}" destId="{884402F0-A5A5-4235-8FDD-D8516F27A93A}" srcOrd="8" destOrd="0" presId="urn:microsoft.com/office/officeart/2011/layout/CircleProcess"/>
    <dgm:cxn modelId="{0782FA11-20E8-44AF-A155-645F7F674825}" type="presParOf" srcId="{884402F0-A5A5-4235-8FDD-D8516F27A93A}" destId="{DBCBD7FC-2425-41C3-9B76-949D548AC370}" srcOrd="0" destOrd="0" presId="urn:microsoft.com/office/officeart/2011/layout/CircleProcess"/>
    <dgm:cxn modelId="{5BFCE336-50A6-4BB2-BA19-4B464D7ED1E8}" type="presParOf" srcId="{B3C5F5CD-0F99-4210-9803-0498AD41E615}" destId="{52800373-3B85-4C7B-B969-DF91D96440CE}" srcOrd="9" destOrd="0" presId="urn:microsoft.com/office/officeart/2011/layout/CircleProcess"/>
    <dgm:cxn modelId="{327E5A20-F1FA-4256-80CC-F4153D635E09}" type="presParOf" srcId="{52800373-3B85-4C7B-B969-DF91D96440CE}" destId="{FC4F1047-63A7-48DC-99AF-57BBE987BB4C}" srcOrd="0" destOrd="0" presId="urn:microsoft.com/office/officeart/2011/layout/CircleProcess"/>
    <dgm:cxn modelId="{1E82B7F0-17E5-415E-B74A-10202E02E348}" type="presParOf" srcId="{B3C5F5CD-0F99-4210-9803-0498AD41E615}" destId="{C8D143DD-C4C7-4B57-85C3-E81B59644EA2}" srcOrd="10" destOrd="0" presId="urn:microsoft.com/office/officeart/2011/layout/CircleProcess"/>
    <dgm:cxn modelId="{FF092C89-A029-4E6D-A01C-5E42A244C9BA}" type="presParOf" srcId="{B3C5F5CD-0F99-4210-9803-0498AD41E615}" destId="{D29F74AD-C0C5-4C6B-A9EE-657D299C9B69}" srcOrd="11" destOrd="0" presId="urn:microsoft.com/office/officeart/2011/layout/CircleProcess"/>
    <dgm:cxn modelId="{5C3CEAF2-22D5-44A6-8DF7-6FB0B798E4BD}" type="presParOf" srcId="{B3C5F5CD-0F99-4210-9803-0498AD41E615}" destId="{4AC61C90-6B4A-48A6-8376-3E069B876A80}" srcOrd="12" destOrd="0" presId="urn:microsoft.com/office/officeart/2011/layout/CircleProcess"/>
    <dgm:cxn modelId="{41FD91C6-9AF9-4C7D-BE4B-CD532FA2F548}" type="presParOf" srcId="{4AC61C90-6B4A-48A6-8376-3E069B876A80}" destId="{68C173FE-DA1A-41E0-87DC-547B7DA646DC}" srcOrd="0" destOrd="0" presId="urn:microsoft.com/office/officeart/2011/layout/CircleProcess"/>
    <dgm:cxn modelId="{6FB27DD7-E036-4066-B802-498CA373523A}" type="presParOf" srcId="{B3C5F5CD-0F99-4210-9803-0498AD41E615}" destId="{FAA4FA9D-2FD2-4A82-AA7E-84975885B14B}" srcOrd="13" destOrd="0" presId="urn:microsoft.com/office/officeart/2011/layout/CircleProcess"/>
    <dgm:cxn modelId="{E658D36E-0641-4486-95C1-A80D0495F480}" type="presParOf" srcId="{FAA4FA9D-2FD2-4A82-AA7E-84975885B14B}" destId="{CD152F20-22C8-466F-863A-4AF3DC122F40}" srcOrd="0" destOrd="0" presId="urn:microsoft.com/office/officeart/2011/layout/CircleProcess"/>
    <dgm:cxn modelId="{F46DD771-72EF-4396-8087-851897ED3A03}" type="presParOf" srcId="{B3C5F5CD-0F99-4210-9803-0498AD41E615}" destId="{9123D847-D21B-4D99-BAB0-DFD80594950D}" srcOrd="14" destOrd="0" presId="urn:microsoft.com/office/officeart/2011/layout/CircleProcess"/>
    <dgm:cxn modelId="{8A38C6B4-4328-4C87-A29F-BFD76AA406AE}" type="presParOf" srcId="{B3C5F5CD-0F99-4210-9803-0498AD41E615}" destId="{DF0C24F8-D127-4C5B-B379-881C517E0F70}" srcOrd="1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3C9B08-C8FA-4CAF-AE53-588917EB67B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799A7B-47E4-4037-9FA1-2420B8097AB6}">
      <dgm:prSet/>
      <dgm:spPr/>
      <dgm:t>
        <a:bodyPr/>
        <a:lstStyle/>
        <a:p>
          <a:pPr algn="ctr">
            <a:buNone/>
          </a:pPr>
          <a:r>
            <a:rPr lang="en-US" dirty="0"/>
            <a:t>OFFER</a:t>
          </a:r>
        </a:p>
      </dgm:t>
    </dgm:pt>
    <dgm:pt modelId="{58A63072-0923-427E-B451-AC5C22891475}" type="parTrans" cxnId="{F97D22FF-0EB9-4B34-8A3D-60EC7A4B9F0D}">
      <dgm:prSet/>
      <dgm:spPr/>
      <dgm:t>
        <a:bodyPr/>
        <a:lstStyle/>
        <a:p>
          <a:pPr algn="ctr"/>
          <a:endParaRPr lang="en-US"/>
        </a:p>
      </dgm:t>
    </dgm:pt>
    <dgm:pt modelId="{47606942-9CFE-4495-A319-5FA5A9C0B5DB}" type="sibTrans" cxnId="{F97D22FF-0EB9-4B34-8A3D-60EC7A4B9F0D}">
      <dgm:prSet/>
      <dgm:spPr/>
      <dgm:t>
        <a:bodyPr/>
        <a:lstStyle/>
        <a:p>
          <a:pPr algn="ctr"/>
          <a:endParaRPr lang="en-US"/>
        </a:p>
      </dgm:t>
    </dgm:pt>
    <dgm:pt modelId="{89CBE745-2CD5-40B5-84E9-44EC57E71995}">
      <dgm:prSet/>
      <dgm:spPr/>
      <dgm:t>
        <a:bodyPr/>
        <a:lstStyle/>
        <a:p>
          <a:pPr algn="ctr">
            <a:buNone/>
          </a:pPr>
          <a:r>
            <a:rPr lang="en-US" i="1" dirty="0"/>
            <a:t>What you HAVE</a:t>
          </a:r>
        </a:p>
      </dgm:t>
    </dgm:pt>
    <dgm:pt modelId="{DA231F34-08F7-43AD-A1AD-4233A110DEC2}" type="parTrans" cxnId="{27B69F5D-DEA3-44FF-9E58-B79F70D3EB23}">
      <dgm:prSet/>
      <dgm:spPr/>
      <dgm:t>
        <a:bodyPr/>
        <a:lstStyle/>
        <a:p>
          <a:pPr algn="ctr"/>
          <a:endParaRPr lang="en-US"/>
        </a:p>
      </dgm:t>
    </dgm:pt>
    <dgm:pt modelId="{281D7773-D5EB-4C36-8FBC-28D59DF24598}" type="sibTrans" cxnId="{27B69F5D-DEA3-44FF-9E58-B79F70D3EB23}">
      <dgm:prSet/>
      <dgm:spPr/>
      <dgm:t>
        <a:bodyPr/>
        <a:lstStyle/>
        <a:p>
          <a:pPr algn="ctr"/>
          <a:endParaRPr lang="en-US"/>
        </a:p>
      </dgm:t>
    </dgm:pt>
    <dgm:pt modelId="{170EB6D0-AC60-4187-ADE8-C3CABDB66E11}">
      <dgm:prSet/>
      <dgm:spPr/>
      <dgm:t>
        <a:bodyPr/>
        <a:lstStyle/>
        <a:p>
          <a:pPr algn="ctr">
            <a:buNone/>
          </a:pPr>
          <a:r>
            <a:rPr lang="en-US" i="1" dirty="0"/>
            <a:t>Pitch</a:t>
          </a:r>
        </a:p>
      </dgm:t>
    </dgm:pt>
    <dgm:pt modelId="{447AC201-CCB9-4884-978D-7F88BB523C90}" type="parTrans" cxnId="{3BBDD385-1DC9-484A-8675-A1BFDFDADC00}">
      <dgm:prSet/>
      <dgm:spPr/>
      <dgm:t>
        <a:bodyPr/>
        <a:lstStyle/>
        <a:p>
          <a:endParaRPr lang="en-US"/>
        </a:p>
      </dgm:t>
    </dgm:pt>
    <dgm:pt modelId="{BD74B046-BD70-45FA-8DEA-58B1AC84569C}" type="sibTrans" cxnId="{3BBDD385-1DC9-484A-8675-A1BFDFDADC00}">
      <dgm:prSet/>
      <dgm:spPr/>
      <dgm:t>
        <a:bodyPr/>
        <a:lstStyle/>
        <a:p>
          <a:endParaRPr lang="en-US"/>
        </a:p>
      </dgm:t>
    </dgm:pt>
    <dgm:pt modelId="{692ACD4D-D029-4F74-9AE1-3AF58A465D0D}">
      <dgm:prSet/>
      <dgm:spPr/>
      <dgm:t>
        <a:bodyPr/>
        <a:lstStyle/>
        <a:p>
          <a:pPr algn="ctr">
            <a:buNone/>
          </a:pPr>
          <a:r>
            <a:rPr lang="en-US" dirty="0"/>
            <a:t>ASK</a:t>
          </a:r>
        </a:p>
      </dgm:t>
    </dgm:pt>
    <dgm:pt modelId="{6B122E2B-9EF2-4942-A102-E0A527A9E841}" type="sibTrans" cxnId="{822F33F9-99D5-48CB-96CF-D564699A566E}">
      <dgm:prSet/>
      <dgm:spPr/>
      <dgm:t>
        <a:bodyPr/>
        <a:lstStyle/>
        <a:p>
          <a:pPr algn="ctr"/>
          <a:endParaRPr lang="en-US"/>
        </a:p>
      </dgm:t>
    </dgm:pt>
    <dgm:pt modelId="{F4F0D6D1-E065-4729-9947-A2B9D9B8E6C5}" type="parTrans" cxnId="{822F33F9-99D5-48CB-96CF-D564699A566E}">
      <dgm:prSet/>
      <dgm:spPr/>
      <dgm:t>
        <a:bodyPr/>
        <a:lstStyle/>
        <a:p>
          <a:pPr algn="ctr"/>
          <a:endParaRPr lang="en-US"/>
        </a:p>
      </dgm:t>
    </dgm:pt>
    <dgm:pt modelId="{A2D46860-D58C-44BA-B392-84778D462A65}">
      <dgm:prSet/>
      <dgm:spPr/>
      <dgm:t>
        <a:bodyPr/>
        <a:lstStyle/>
        <a:p>
          <a:pPr algn="ctr">
            <a:buNone/>
          </a:pPr>
          <a:r>
            <a:rPr lang="en-US" i="1" dirty="0"/>
            <a:t>What you NEED</a:t>
          </a:r>
        </a:p>
      </dgm:t>
    </dgm:pt>
    <dgm:pt modelId="{D294862F-FAEE-445D-9F5A-E41E427B1304}" type="sibTrans" cxnId="{5D5250C1-BD4F-4936-97F3-FC658EAC083A}">
      <dgm:prSet/>
      <dgm:spPr/>
      <dgm:t>
        <a:bodyPr/>
        <a:lstStyle/>
        <a:p>
          <a:pPr algn="ctr"/>
          <a:endParaRPr lang="en-US"/>
        </a:p>
      </dgm:t>
    </dgm:pt>
    <dgm:pt modelId="{6F9858C8-E7CE-4F46-93BD-67A29FF5A4E3}" type="parTrans" cxnId="{5D5250C1-BD4F-4936-97F3-FC658EAC083A}">
      <dgm:prSet/>
      <dgm:spPr/>
      <dgm:t>
        <a:bodyPr/>
        <a:lstStyle/>
        <a:p>
          <a:pPr algn="ctr"/>
          <a:endParaRPr lang="en-US"/>
        </a:p>
      </dgm:t>
    </dgm:pt>
    <dgm:pt modelId="{459BCD40-6C8A-48C2-9708-611867761C0E}" type="pres">
      <dgm:prSet presAssocID="{B73C9B08-C8FA-4CAF-AE53-588917EB67BF}" presName="linearFlow" presStyleCnt="0">
        <dgm:presLayoutVars>
          <dgm:dir/>
          <dgm:resizeHandles val="exact"/>
        </dgm:presLayoutVars>
      </dgm:prSet>
      <dgm:spPr/>
    </dgm:pt>
    <dgm:pt modelId="{5B308155-3995-48FD-849F-389BC759ED83}" type="pres">
      <dgm:prSet presAssocID="{DE799A7B-47E4-4037-9FA1-2420B8097AB6}" presName="node" presStyleLbl="node1" presStyleIdx="0" presStyleCnt="3">
        <dgm:presLayoutVars>
          <dgm:bulletEnabled val="1"/>
        </dgm:presLayoutVars>
      </dgm:prSet>
      <dgm:spPr/>
    </dgm:pt>
    <dgm:pt modelId="{74AB5F3A-9B78-4A00-A541-1E5203B9F942}" type="pres">
      <dgm:prSet presAssocID="{47606942-9CFE-4495-A319-5FA5A9C0B5DB}" presName="spacerL" presStyleCnt="0"/>
      <dgm:spPr/>
    </dgm:pt>
    <dgm:pt modelId="{CCEC4648-F708-4CBE-9B3B-193E598181A9}" type="pres">
      <dgm:prSet presAssocID="{47606942-9CFE-4495-A319-5FA5A9C0B5DB}" presName="sibTrans" presStyleLbl="sibTrans2D1" presStyleIdx="0" presStyleCnt="2"/>
      <dgm:spPr/>
    </dgm:pt>
    <dgm:pt modelId="{D9B52E4F-4EAC-4880-B7F1-C23C54A93A20}" type="pres">
      <dgm:prSet presAssocID="{47606942-9CFE-4495-A319-5FA5A9C0B5DB}" presName="spacerR" presStyleCnt="0"/>
      <dgm:spPr/>
    </dgm:pt>
    <dgm:pt modelId="{8448C4D0-50AD-4AF0-A7C3-C241C3E7450E}" type="pres">
      <dgm:prSet presAssocID="{692ACD4D-D029-4F74-9AE1-3AF58A465D0D}" presName="node" presStyleLbl="node1" presStyleIdx="1" presStyleCnt="3">
        <dgm:presLayoutVars>
          <dgm:bulletEnabled val="1"/>
        </dgm:presLayoutVars>
      </dgm:prSet>
      <dgm:spPr/>
    </dgm:pt>
    <dgm:pt modelId="{690B3CF0-C021-4D33-852C-53ED4BB23B2E}" type="pres">
      <dgm:prSet presAssocID="{6B122E2B-9EF2-4942-A102-E0A527A9E841}" presName="spacerL" presStyleCnt="0"/>
      <dgm:spPr/>
    </dgm:pt>
    <dgm:pt modelId="{61F75C97-E6D9-4F56-88F4-1CF82D3E3002}" type="pres">
      <dgm:prSet presAssocID="{6B122E2B-9EF2-4942-A102-E0A527A9E841}" presName="sibTrans" presStyleLbl="sibTrans2D1" presStyleIdx="1" presStyleCnt="2"/>
      <dgm:spPr/>
    </dgm:pt>
    <dgm:pt modelId="{85E74067-C812-4AAB-B4AF-6A3C6E3F854F}" type="pres">
      <dgm:prSet presAssocID="{6B122E2B-9EF2-4942-A102-E0A527A9E841}" presName="spacerR" presStyleCnt="0"/>
      <dgm:spPr/>
    </dgm:pt>
    <dgm:pt modelId="{0FADCCA9-C1EE-4643-B105-2F10A47DCF86}" type="pres">
      <dgm:prSet presAssocID="{170EB6D0-AC60-4187-ADE8-C3CABDB66E11}" presName="node" presStyleLbl="node1" presStyleIdx="2" presStyleCnt="3">
        <dgm:presLayoutVars>
          <dgm:bulletEnabled val="1"/>
        </dgm:presLayoutVars>
      </dgm:prSet>
      <dgm:spPr/>
    </dgm:pt>
  </dgm:ptLst>
  <dgm:cxnLst>
    <dgm:cxn modelId="{F8BE841C-EA13-4A4C-A5D4-D61C65F0D859}" type="presOf" srcId="{B73C9B08-C8FA-4CAF-AE53-588917EB67BF}" destId="{459BCD40-6C8A-48C2-9708-611867761C0E}" srcOrd="0" destOrd="0" presId="urn:microsoft.com/office/officeart/2005/8/layout/equation1"/>
    <dgm:cxn modelId="{39DA4622-ADE7-4283-9D6B-4BCC534E06A4}" type="presOf" srcId="{170EB6D0-AC60-4187-ADE8-C3CABDB66E11}" destId="{0FADCCA9-C1EE-4643-B105-2F10A47DCF86}" srcOrd="0" destOrd="0" presId="urn:microsoft.com/office/officeart/2005/8/layout/equation1"/>
    <dgm:cxn modelId="{B26EF422-A501-48DA-8BF2-908DE6D69B41}" type="presOf" srcId="{47606942-9CFE-4495-A319-5FA5A9C0B5DB}" destId="{CCEC4648-F708-4CBE-9B3B-193E598181A9}" srcOrd="0" destOrd="0" presId="urn:microsoft.com/office/officeart/2005/8/layout/equation1"/>
    <dgm:cxn modelId="{2ECC0A35-CD97-42E8-AD04-776F003F5C3E}" type="presOf" srcId="{A2D46860-D58C-44BA-B392-84778D462A65}" destId="{8448C4D0-50AD-4AF0-A7C3-C241C3E7450E}" srcOrd="0" destOrd="1" presId="urn:microsoft.com/office/officeart/2005/8/layout/equation1"/>
    <dgm:cxn modelId="{27B69F5D-DEA3-44FF-9E58-B79F70D3EB23}" srcId="{DE799A7B-47E4-4037-9FA1-2420B8097AB6}" destId="{89CBE745-2CD5-40B5-84E9-44EC57E71995}" srcOrd="0" destOrd="0" parTransId="{DA231F34-08F7-43AD-A1AD-4233A110DEC2}" sibTransId="{281D7773-D5EB-4C36-8FBC-28D59DF24598}"/>
    <dgm:cxn modelId="{505E9164-78D3-4275-8FEB-7D4A8D36F84E}" type="presOf" srcId="{6B122E2B-9EF2-4942-A102-E0A527A9E841}" destId="{61F75C97-E6D9-4F56-88F4-1CF82D3E3002}" srcOrd="0" destOrd="0" presId="urn:microsoft.com/office/officeart/2005/8/layout/equation1"/>
    <dgm:cxn modelId="{81667A7C-FA3B-4593-8837-59B5095BA3C3}" type="presOf" srcId="{89CBE745-2CD5-40B5-84E9-44EC57E71995}" destId="{5B308155-3995-48FD-849F-389BC759ED83}" srcOrd="0" destOrd="1" presId="urn:microsoft.com/office/officeart/2005/8/layout/equation1"/>
    <dgm:cxn modelId="{3BBDD385-1DC9-484A-8675-A1BFDFDADC00}" srcId="{B73C9B08-C8FA-4CAF-AE53-588917EB67BF}" destId="{170EB6D0-AC60-4187-ADE8-C3CABDB66E11}" srcOrd="2" destOrd="0" parTransId="{447AC201-CCB9-4884-978D-7F88BB523C90}" sibTransId="{BD74B046-BD70-45FA-8DEA-58B1AC84569C}"/>
    <dgm:cxn modelId="{F226A888-C477-4108-906A-732E9D41EE85}" type="presOf" srcId="{692ACD4D-D029-4F74-9AE1-3AF58A465D0D}" destId="{8448C4D0-50AD-4AF0-A7C3-C241C3E7450E}" srcOrd="0" destOrd="0" presId="urn:microsoft.com/office/officeart/2005/8/layout/equation1"/>
    <dgm:cxn modelId="{5D5250C1-BD4F-4936-97F3-FC658EAC083A}" srcId="{692ACD4D-D029-4F74-9AE1-3AF58A465D0D}" destId="{A2D46860-D58C-44BA-B392-84778D462A65}" srcOrd="0" destOrd="0" parTransId="{6F9858C8-E7CE-4F46-93BD-67A29FF5A4E3}" sibTransId="{D294862F-FAEE-445D-9F5A-E41E427B1304}"/>
    <dgm:cxn modelId="{5346E0CB-95FD-4B5C-BBE8-5A57BCBD03D7}" type="presOf" srcId="{DE799A7B-47E4-4037-9FA1-2420B8097AB6}" destId="{5B308155-3995-48FD-849F-389BC759ED83}" srcOrd="0" destOrd="0" presId="urn:microsoft.com/office/officeart/2005/8/layout/equation1"/>
    <dgm:cxn modelId="{822F33F9-99D5-48CB-96CF-D564699A566E}" srcId="{B73C9B08-C8FA-4CAF-AE53-588917EB67BF}" destId="{692ACD4D-D029-4F74-9AE1-3AF58A465D0D}" srcOrd="1" destOrd="0" parTransId="{F4F0D6D1-E065-4729-9947-A2B9D9B8E6C5}" sibTransId="{6B122E2B-9EF2-4942-A102-E0A527A9E841}"/>
    <dgm:cxn modelId="{F97D22FF-0EB9-4B34-8A3D-60EC7A4B9F0D}" srcId="{B73C9B08-C8FA-4CAF-AE53-588917EB67BF}" destId="{DE799A7B-47E4-4037-9FA1-2420B8097AB6}" srcOrd="0" destOrd="0" parTransId="{58A63072-0923-427E-B451-AC5C22891475}" sibTransId="{47606942-9CFE-4495-A319-5FA5A9C0B5DB}"/>
    <dgm:cxn modelId="{68742A46-248F-4111-B9EC-B5CB8F2C24CB}" type="presParOf" srcId="{459BCD40-6C8A-48C2-9708-611867761C0E}" destId="{5B308155-3995-48FD-849F-389BC759ED83}" srcOrd="0" destOrd="0" presId="urn:microsoft.com/office/officeart/2005/8/layout/equation1"/>
    <dgm:cxn modelId="{08550EF7-C4F7-4317-A0B7-EBA326E7BE65}" type="presParOf" srcId="{459BCD40-6C8A-48C2-9708-611867761C0E}" destId="{74AB5F3A-9B78-4A00-A541-1E5203B9F942}" srcOrd="1" destOrd="0" presId="urn:microsoft.com/office/officeart/2005/8/layout/equation1"/>
    <dgm:cxn modelId="{1A65684E-E600-4B2A-824C-EDF866D19058}" type="presParOf" srcId="{459BCD40-6C8A-48C2-9708-611867761C0E}" destId="{CCEC4648-F708-4CBE-9B3B-193E598181A9}" srcOrd="2" destOrd="0" presId="urn:microsoft.com/office/officeart/2005/8/layout/equation1"/>
    <dgm:cxn modelId="{AFB94742-6870-44E8-9ED1-A820BB746EC6}" type="presParOf" srcId="{459BCD40-6C8A-48C2-9708-611867761C0E}" destId="{D9B52E4F-4EAC-4880-B7F1-C23C54A93A20}" srcOrd="3" destOrd="0" presId="urn:microsoft.com/office/officeart/2005/8/layout/equation1"/>
    <dgm:cxn modelId="{E78AF9C4-C881-4476-A004-368C10531131}" type="presParOf" srcId="{459BCD40-6C8A-48C2-9708-611867761C0E}" destId="{8448C4D0-50AD-4AF0-A7C3-C241C3E7450E}" srcOrd="4" destOrd="0" presId="urn:microsoft.com/office/officeart/2005/8/layout/equation1"/>
    <dgm:cxn modelId="{76558650-6F56-412D-A95B-C013A0B6E6D6}" type="presParOf" srcId="{459BCD40-6C8A-48C2-9708-611867761C0E}" destId="{690B3CF0-C021-4D33-852C-53ED4BB23B2E}" srcOrd="5" destOrd="0" presId="urn:microsoft.com/office/officeart/2005/8/layout/equation1"/>
    <dgm:cxn modelId="{1F1DA420-70E4-4216-B66E-3C26BD90E89A}" type="presParOf" srcId="{459BCD40-6C8A-48C2-9708-611867761C0E}" destId="{61F75C97-E6D9-4F56-88F4-1CF82D3E3002}" srcOrd="6" destOrd="0" presId="urn:microsoft.com/office/officeart/2005/8/layout/equation1"/>
    <dgm:cxn modelId="{71ED6664-5ED8-4FE8-8C15-BBF2C6F52763}" type="presParOf" srcId="{459BCD40-6C8A-48C2-9708-611867761C0E}" destId="{85E74067-C812-4AAB-B4AF-6A3C6E3F854F}" srcOrd="7" destOrd="0" presId="urn:microsoft.com/office/officeart/2005/8/layout/equation1"/>
    <dgm:cxn modelId="{FF64F7DD-AC36-4E2B-B78E-B06E8675CD30}" type="presParOf" srcId="{459BCD40-6C8A-48C2-9708-611867761C0E}" destId="{0FADCCA9-C1EE-4643-B105-2F10A47DCF8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EDCB45-988B-4AF2-A84F-668DA91ECEAB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05A627-8472-458D-93D0-FC50B9BDE6E3}">
      <dgm:prSet/>
      <dgm:spPr/>
      <dgm:t>
        <a:bodyPr/>
        <a:lstStyle/>
        <a:p>
          <a:pPr>
            <a:buNone/>
          </a:pPr>
          <a:r>
            <a:rPr lang="en-US" dirty="0"/>
            <a:t>ASK:  $ (now)</a:t>
          </a:r>
        </a:p>
      </dgm:t>
    </dgm:pt>
    <dgm:pt modelId="{F7C102FD-DD0C-4ADA-A1AA-3BC3393C79D7}" type="parTrans" cxnId="{0605974C-8DAC-43DA-B804-AC6D6063483D}">
      <dgm:prSet/>
      <dgm:spPr/>
      <dgm:t>
        <a:bodyPr/>
        <a:lstStyle/>
        <a:p>
          <a:endParaRPr lang="en-US"/>
        </a:p>
      </dgm:t>
    </dgm:pt>
    <dgm:pt modelId="{E1D42269-674A-4A43-A8F4-76AB3A24B971}" type="sibTrans" cxnId="{0605974C-8DAC-43DA-B804-AC6D6063483D}">
      <dgm:prSet/>
      <dgm:spPr/>
      <dgm:t>
        <a:bodyPr/>
        <a:lstStyle/>
        <a:p>
          <a:endParaRPr lang="en-US"/>
        </a:p>
      </dgm:t>
    </dgm:pt>
    <dgm:pt modelId="{819C0ADF-BC19-4AA7-A979-183A517955C4}">
      <dgm:prSet/>
      <dgm:spPr/>
      <dgm:t>
        <a:bodyPr/>
        <a:lstStyle/>
        <a:p>
          <a:pPr>
            <a:buFont typeface="Calibri" panose="020F0502020204030204" pitchFamily="34" charset="0"/>
            <a:buNone/>
          </a:pPr>
          <a:r>
            <a:rPr lang="en-US" i="1" dirty="0"/>
            <a:t>Investment</a:t>
          </a:r>
        </a:p>
      </dgm:t>
    </dgm:pt>
    <dgm:pt modelId="{FAEEAA50-C19B-4573-ABB9-5EACF677F5A4}" type="parTrans" cxnId="{75ABA346-C205-4358-92DF-D390F059DAE3}">
      <dgm:prSet/>
      <dgm:spPr/>
      <dgm:t>
        <a:bodyPr/>
        <a:lstStyle/>
        <a:p>
          <a:endParaRPr lang="en-US"/>
        </a:p>
      </dgm:t>
    </dgm:pt>
    <dgm:pt modelId="{D978AFB3-4CC3-4FAB-9ADB-73C0527857CD}" type="sibTrans" cxnId="{75ABA346-C205-4358-92DF-D390F059DAE3}">
      <dgm:prSet/>
      <dgm:spPr/>
      <dgm:t>
        <a:bodyPr/>
        <a:lstStyle/>
        <a:p>
          <a:endParaRPr lang="en-US"/>
        </a:p>
      </dgm:t>
    </dgm:pt>
    <dgm:pt modelId="{70DC97B2-CB11-4FAE-B606-DDAE3E0EE1C1}">
      <dgm:prSet/>
      <dgm:spPr/>
      <dgm:t>
        <a:bodyPr/>
        <a:lstStyle/>
        <a:p>
          <a:pPr>
            <a:buNone/>
          </a:pPr>
          <a:r>
            <a:rPr lang="en-US" dirty="0"/>
            <a:t>OFFER:  $$$$$ (later)</a:t>
          </a:r>
        </a:p>
      </dgm:t>
    </dgm:pt>
    <dgm:pt modelId="{FB6D6D2A-EE85-4A88-A854-6581901BF505}" type="parTrans" cxnId="{C8C74240-0FEF-42B0-93D7-7A245FE42B30}">
      <dgm:prSet/>
      <dgm:spPr/>
      <dgm:t>
        <a:bodyPr/>
        <a:lstStyle/>
        <a:p>
          <a:endParaRPr lang="en-US"/>
        </a:p>
      </dgm:t>
    </dgm:pt>
    <dgm:pt modelId="{6CE43490-5403-458D-84EE-3275F08574CB}" type="sibTrans" cxnId="{C8C74240-0FEF-42B0-93D7-7A245FE42B30}">
      <dgm:prSet/>
      <dgm:spPr/>
      <dgm:t>
        <a:bodyPr/>
        <a:lstStyle/>
        <a:p>
          <a:endParaRPr lang="en-US"/>
        </a:p>
      </dgm:t>
    </dgm:pt>
    <dgm:pt modelId="{077AB981-CEC5-4E8E-B43A-6BD67C91F640}">
      <dgm:prSet/>
      <dgm:spPr/>
      <dgm:t>
        <a:bodyPr/>
        <a:lstStyle/>
        <a:p>
          <a:pPr>
            <a:buFont typeface="Calibri" panose="020F0502020204030204" pitchFamily="34" charset="0"/>
            <a:buNone/>
          </a:pPr>
          <a:r>
            <a:rPr lang="en-US" i="1" dirty="0"/>
            <a:t>Return on Investment (ROI)</a:t>
          </a:r>
        </a:p>
      </dgm:t>
    </dgm:pt>
    <dgm:pt modelId="{81719CBB-E3EC-4807-89A4-BCE420C998C3}" type="parTrans" cxnId="{A679347C-256F-471E-99CD-FFC8085176CD}">
      <dgm:prSet/>
      <dgm:spPr/>
      <dgm:t>
        <a:bodyPr/>
        <a:lstStyle/>
        <a:p>
          <a:endParaRPr lang="en-US"/>
        </a:p>
      </dgm:t>
    </dgm:pt>
    <dgm:pt modelId="{67717442-BDBF-49FF-B7C3-7FB1820B817D}" type="sibTrans" cxnId="{A679347C-256F-471E-99CD-FFC8085176CD}">
      <dgm:prSet/>
      <dgm:spPr/>
      <dgm:t>
        <a:bodyPr/>
        <a:lstStyle/>
        <a:p>
          <a:endParaRPr lang="en-US"/>
        </a:p>
      </dgm:t>
    </dgm:pt>
    <dgm:pt modelId="{32236E00-A1AC-4CF3-8F1B-37B76B6E37F4}" type="pres">
      <dgm:prSet presAssocID="{5DEDCB45-988B-4AF2-A84F-668DA91ECEAB}" presName="compositeShape" presStyleCnt="0">
        <dgm:presLayoutVars>
          <dgm:chMax val="2"/>
          <dgm:dir/>
          <dgm:resizeHandles val="exact"/>
        </dgm:presLayoutVars>
      </dgm:prSet>
      <dgm:spPr/>
    </dgm:pt>
    <dgm:pt modelId="{0B9CF90D-1657-4E09-A6B0-ED4F08C061F9}" type="pres">
      <dgm:prSet presAssocID="{0B05A627-8472-458D-93D0-FC50B9BDE6E3}" presName="upArrow" presStyleLbl="node1" presStyleIdx="0" presStyleCnt="2"/>
      <dgm:spPr/>
    </dgm:pt>
    <dgm:pt modelId="{817E8CDA-6F63-4288-8CDF-EAE674268FFE}" type="pres">
      <dgm:prSet presAssocID="{0B05A627-8472-458D-93D0-FC50B9BDE6E3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8EEBDB29-A805-41AC-955F-F06ECCFDA72A}" type="pres">
      <dgm:prSet presAssocID="{70DC97B2-CB11-4FAE-B606-DDAE3E0EE1C1}" presName="downArrow" presStyleLbl="node1" presStyleIdx="1" presStyleCnt="2"/>
      <dgm:spPr/>
    </dgm:pt>
    <dgm:pt modelId="{5E095E9D-1BFD-4570-8089-E0695F6B3E21}" type="pres">
      <dgm:prSet presAssocID="{70DC97B2-CB11-4FAE-B606-DDAE3E0EE1C1}" presName="downArrowText" presStyleLbl="revTx" presStyleIdx="1" presStyleCnt="2" custScaleX="108945">
        <dgm:presLayoutVars>
          <dgm:chMax val="0"/>
          <dgm:bulletEnabled val="1"/>
        </dgm:presLayoutVars>
      </dgm:prSet>
      <dgm:spPr/>
    </dgm:pt>
  </dgm:ptLst>
  <dgm:cxnLst>
    <dgm:cxn modelId="{C8C74240-0FEF-42B0-93D7-7A245FE42B30}" srcId="{5DEDCB45-988B-4AF2-A84F-668DA91ECEAB}" destId="{70DC97B2-CB11-4FAE-B606-DDAE3E0EE1C1}" srcOrd="1" destOrd="0" parTransId="{FB6D6D2A-EE85-4A88-A854-6581901BF505}" sibTransId="{6CE43490-5403-458D-84EE-3275F08574CB}"/>
    <dgm:cxn modelId="{75ABA346-C205-4358-92DF-D390F059DAE3}" srcId="{0B05A627-8472-458D-93D0-FC50B9BDE6E3}" destId="{819C0ADF-BC19-4AA7-A979-183A517955C4}" srcOrd="0" destOrd="0" parTransId="{FAEEAA50-C19B-4573-ABB9-5EACF677F5A4}" sibTransId="{D978AFB3-4CC3-4FAB-9ADB-73C0527857CD}"/>
    <dgm:cxn modelId="{5A963C67-893E-49E7-B242-15839D087710}" type="presOf" srcId="{5DEDCB45-988B-4AF2-A84F-668DA91ECEAB}" destId="{32236E00-A1AC-4CF3-8F1B-37B76B6E37F4}" srcOrd="0" destOrd="0" presId="urn:microsoft.com/office/officeart/2005/8/layout/arrow4"/>
    <dgm:cxn modelId="{0605974C-8DAC-43DA-B804-AC6D6063483D}" srcId="{5DEDCB45-988B-4AF2-A84F-668DA91ECEAB}" destId="{0B05A627-8472-458D-93D0-FC50B9BDE6E3}" srcOrd="0" destOrd="0" parTransId="{F7C102FD-DD0C-4ADA-A1AA-3BC3393C79D7}" sibTransId="{E1D42269-674A-4A43-A8F4-76AB3A24B971}"/>
    <dgm:cxn modelId="{A679347C-256F-471E-99CD-FFC8085176CD}" srcId="{70DC97B2-CB11-4FAE-B606-DDAE3E0EE1C1}" destId="{077AB981-CEC5-4E8E-B43A-6BD67C91F640}" srcOrd="0" destOrd="0" parTransId="{81719CBB-E3EC-4807-89A4-BCE420C998C3}" sibTransId="{67717442-BDBF-49FF-B7C3-7FB1820B817D}"/>
    <dgm:cxn modelId="{B2FAAF9B-3B5D-4583-A5BB-BA610A0BAC13}" type="presOf" srcId="{077AB981-CEC5-4E8E-B43A-6BD67C91F640}" destId="{5E095E9D-1BFD-4570-8089-E0695F6B3E21}" srcOrd="0" destOrd="1" presId="urn:microsoft.com/office/officeart/2005/8/layout/arrow4"/>
    <dgm:cxn modelId="{C5D7D39F-E87D-48FD-89A0-6FFE1C7AB797}" type="presOf" srcId="{70DC97B2-CB11-4FAE-B606-DDAE3E0EE1C1}" destId="{5E095E9D-1BFD-4570-8089-E0695F6B3E21}" srcOrd="0" destOrd="0" presId="urn:microsoft.com/office/officeart/2005/8/layout/arrow4"/>
    <dgm:cxn modelId="{F6E1BCBF-EFC0-4E98-BD29-2F994AEE221F}" type="presOf" srcId="{0B05A627-8472-458D-93D0-FC50B9BDE6E3}" destId="{817E8CDA-6F63-4288-8CDF-EAE674268FFE}" srcOrd="0" destOrd="0" presId="urn:microsoft.com/office/officeart/2005/8/layout/arrow4"/>
    <dgm:cxn modelId="{670E97D1-3E9F-4F90-B1C1-445FF121B2A6}" type="presOf" srcId="{819C0ADF-BC19-4AA7-A979-183A517955C4}" destId="{817E8CDA-6F63-4288-8CDF-EAE674268FFE}" srcOrd="0" destOrd="1" presId="urn:microsoft.com/office/officeart/2005/8/layout/arrow4"/>
    <dgm:cxn modelId="{AEFAEC2A-D003-49C9-812F-E80CDBBB51CE}" type="presParOf" srcId="{32236E00-A1AC-4CF3-8F1B-37B76B6E37F4}" destId="{0B9CF90D-1657-4E09-A6B0-ED4F08C061F9}" srcOrd="0" destOrd="0" presId="urn:microsoft.com/office/officeart/2005/8/layout/arrow4"/>
    <dgm:cxn modelId="{91969A0E-AF1E-43F5-9D55-AEC7A3BB96BF}" type="presParOf" srcId="{32236E00-A1AC-4CF3-8F1B-37B76B6E37F4}" destId="{817E8CDA-6F63-4288-8CDF-EAE674268FFE}" srcOrd="1" destOrd="0" presId="urn:microsoft.com/office/officeart/2005/8/layout/arrow4"/>
    <dgm:cxn modelId="{BBFA022A-ED02-4999-B682-E462CC46DE98}" type="presParOf" srcId="{32236E00-A1AC-4CF3-8F1B-37B76B6E37F4}" destId="{8EEBDB29-A805-41AC-955F-F06ECCFDA72A}" srcOrd="2" destOrd="0" presId="urn:microsoft.com/office/officeart/2005/8/layout/arrow4"/>
    <dgm:cxn modelId="{375C8470-4DF2-4E8D-AD97-0D9DAA8B48EF}" type="presParOf" srcId="{32236E00-A1AC-4CF3-8F1B-37B76B6E37F4}" destId="{5E095E9D-1BFD-4570-8089-E0695F6B3E2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FB40D2-75E4-4B66-BA13-47565404E07F}" type="doc">
      <dgm:prSet loTypeId="urn:microsoft.com/office/officeart/2008/layout/PictureStrips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BBAFADC-BB62-4560-AEF8-4A285C1EFC1B}">
      <dgm:prSet/>
      <dgm:spPr/>
      <dgm:t>
        <a:bodyPr/>
        <a:lstStyle/>
        <a:p>
          <a:r>
            <a:rPr lang="en-US" dirty="0"/>
            <a:t>10 Slides</a:t>
          </a:r>
        </a:p>
      </dgm:t>
    </dgm:pt>
    <dgm:pt modelId="{F8BC4EBC-4686-4D63-B6C8-D4FC5C242D1D}" type="parTrans" cxnId="{C0FA4906-6C62-4276-BA48-2A814E5DBE32}">
      <dgm:prSet/>
      <dgm:spPr/>
      <dgm:t>
        <a:bodyPr/>
        <a:lstStyle/>
        <a:p>
          <a:endParaRPr lang="en-US"/>
        </a:p>
      </dgm:t>
    </dgm:pt>
    <dgm:pt modelId="{F3499BA8-8A35-4B8A-9EC1-61B0B64CB69E}" type="sibTrans" cxnId="{C0FA4906-6C62-4276-BA48-2A814E5DBE32}">
      <dgm:prSet/>
      <dgm:spPr/>
      <dgm:t>
        <a:bodyPr/>
        <a:lstStyle/>
        <a:p>
          <a:endParaRPr lang="en-US"/>
        </a:p>
      </dgm:t>
    </dgm:pt>
    <dgm:pt modelId="{ED70AFB5-1E2B-4FDF-B638-10F2D6F87A12}">
      <dgm:prSet/>
      <dgm:spPr/>
      <dgm:t>
        <a:bodyPr/>
        <a:lstStyle/>
        <a:p>
          <a:r>
            <a:rPr lang="en-US" dirty="0"/>
            <a:t>20 Minutes</a:t>
          </a:r>
        </a:p>
      </dgm:t>
    </dgm:pt>
    <dgm:pt modelId="{5595E830-CCDD-4B75-9084-15E06046C235}" type="parTrans" cxnId="{66E1BDC1-0B2D-4A3E-9F51-012A56D1C065}">
      <dgm:prSet/>
      <dgm:spPr/>
      <dgm:t>
        <a:bodyPr/>
        <a:lstStyle/>
        <a:p>
          <a:endParaRPr lang="en-US"/>
        </a:p>
      </dgm:t>
    </dgm:pt>
    <dgm:pt modelId="{86C57401-A586-4196-B841-CF8E20AED1DE}" type="sibTrans" cxnId="{66E1BDC1-0B2D-4A3E-9F51-012A56D1C065}">
      <dgm:prSet/>
      <dgm:spPr/>
      <dgm:t>
        <a:bodyPr/>
        <a:lstStyle/>
        <a:p>
          <a:endParaRPr lang="en-US"/>
        </a:p>
      </dgm:t>
    </dgm:pt>
    <dgm:pt modelId="{7E040B7C-DFA3-4A01-82B8-DC3604893E0A}">
      <dgm:prSet/>
      <dgm:spPr/>
      <dgm:t>
        <a:bodyPr/>
        <a:lstStyle/>
        <a:p>
          <a:r>
            <a:rPr lang="en-US" dirty="0"/>
            <a:t>30 Pt. Font</a:t>
          </a:r>
        </a:p>
      </dgm:t>
    </dgm:pt>
    <dgm:pt modelId="{B4BD8724-D6E9-41CB-9794-E3439780BE27}" type="parTrans" cxnId="{6AA1CC22-0400-4EAF-8CAF-B4E490ADF4EB}">
      <dgm:prSet/>
      <dgm:spPr/>
      <dgm:t>
        <a:bodyPr/>
        <a:lstStyle/>
        <a:p>
          <a:endParaRPr lang="en-US"/>
        </a:p>
      </dgm:t>
    </dgm:pt>
    <dgm:pt modelId="{E99D784A-CE23-415E-99C5-ACD4676EEC77}" type="sibTrans" cxnId="{6AA1CC22-0400-4EAF-8CAF-B4E490ADF4EB}">
      <dgm:prSet/>
      <dgm:spPr/>
      <dgm:t>
        <a:bodyPr/>
        <a:lstStyle/>
        <a:p>
          <a:endParaRPr lang="en-US"/>
        </a:p>
      </dgm:t>
    </dgm:pt>
    <dgm:pt modelId="{9D36D887-AE50-4726-98E2-E2B3B190206A}" type="pres">
      <dgm:prSet presAssocID="{00FB40D2-75E4-4B66-BA13-47565404E07F}" presName="Name0" presStyleCnt="0">
        <dgm:presLayoutVars>
          <dgm:dir/>
          <dgm:resizeHandles val="exact"/>
        </dgm:presLayoutVars>
      </dgm:prSet>
      <dgm:spPr/>
    </dgm:pt>
    <dgm:pt modelId="{3D7CD7BC-616D-4393-9BD4-7C2095A815D1}" type="pres">
      <dgm:prSet presAssocID="{4BBAFADC-BB62-4560-AEF8-4A285C1EFC1B}" presName="composite" presStyleCnt="0"/>
      <dgm:spPr/>
    </dgm:pt>
    <dgm:pt modelId="{FCF5EB0C-9D37-4DEA-8A00-9144E737D5C1}" type="pres">
      <dgm:prSet presAssocID="{4BBAFADC-BB62-4560-AEF8-4A285C1EFC1B}" presName="rect1" presStyleLbl="trAlignAcc1" presStyleIdx="0" presStyleCnt="3">
        <dgm:presLayoutVars>
          <dgm:bulletEnabled val="1"/>
        </dgm:presLayoutVars>
      </dgm:prSet>
      <dgm:spPr/>
    </dgm:pt>
    <dgm:pt modelId="{80955142-69A2-460F-B97F-6B5C717B2E6C}" type="pres">
      <dgm:prSet presAssocID="{4BBAFADC-BB62-4560-AEF8-4A285C1EFC1B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 RTL"/>
        </a:ext>
      </dgm:extLst>
    </dgm:pt>
    <dgm:pt modelId="{9C041EEE-3BC9-4BF7-BC5F-A16AD2A91E54}" type="pres">
      <dgm:prSet presAssocID="{F3499BA8-8A35-4B8A-9EC1-61B0B64CB69E}" presName="sibTrans" presStyleCnt="0"/>
      <dgm:spPr/>
    </dgm:pt>
    <dgm:pt modelId="{D7E422E2-262D-4163-B201-F735EAFEDE9D}" type="pres">
      <dgm:prSet presAssocID="{ED70AFB5-1E2B-4FDF-B638-10F2D6F87A12}" presName="composite" presStyleCnt="0"/>
      <dgm:spPr/>
    </dgm:pt>
    <dgm:pt modelId="{1AD086EC-AF88-4BDF-9064-0C06CF69130E}" type="pres">
      <dgm:prSet presAssocID="{ED70AFB5-1E2B-4FDF-B638-10F2D6F87A12}" presName="rect1" presStyleLbl="trAlignAcc1" presStyleIdx="1" presStyleCnt="3">
        <dgm:presLayoutVars>
          <dgm:bulletEnabled val="1"/>
        </dgm:presLayoutVars>
      </dgm:prSet>
      <dgm:spPr/>
    </dgm:pt>
    <dgm:pt modelId="{08214E61-3A3D-4371-B1A1-F3135D5969AD}" type="pres">
      <dgm:prSet presAssocID="{ED70AFB5-1E2B-4FDF-B638-10F2D6F87A12}" presName="rect2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BAB118C-183D-4023-9AD5-CDBF7E5B774D}" type="pres">
      <dgm:prSet presAssocID="{86C57401-A586-4196-B841-CF8E20AED1DE}" presName="sibTrans" presStyleCnt="0"/>
      <dgm:spPr/>
    </dgm:pt>
    <dgm:pt modelId="{99E94914-ADFF-4533-84BC-498F9C4CA0AC}" type="pres">
      <dgm:prSet presAssocID="{7E040B7C-DFA3-4A01-82B8-DC3604893E0A}" presName="composite" presStyleCnt="0"/>
      <dgm:spPr/>
    </dgm:pt>
    <dgm:pt modelId="{B5CA6D78-92CE-491D-87CD-E368A3188538}" type="pres">
      <dgm:prSet presAssocID="{7E040B7C-DFA3-4A01-82B8-DC3604893E0A}" presName="rect1" presStyleLbl="trAlignAcc1" presStyleIdx="2" presStyleCnt="3">
        <dgm:presLayoutVars>
          <dgm:bulletEnabled val="1"/>
        </dgm:presLayoutVars>
      </dgm:prSet>
      <dgm:spPr/>
    </dgm:pt>
    <dgm:pt modelId="{7B9252F7-EAE0-4B08-B1CB-82BD7D1B6050}" type="pres">
      <dgm:prSet presAssocID="{7E040B7C-DFA3-4A01-82B8-DC3604893E0A}" presName="rect2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</dgm:ptLst>
  <dgm:cxnLst>
    <dgm:cxn modelId="{C0FA4906-6C62-4276-BA48-2A814E5DBE32}" srcId="{00FB40D2-75E4-4B66-BA13-47565404E07F}" destId="{4BBAFADC-BB62-4560-AEF8-4A285C1EFC1B}" srcOrd="0" destOrd="0" parTransId="{F8BC4EBC-4686-4D63-B6C8-D4FC5C242D1D}" sibTransId="{F3499BA8-8A35-4B8A-9EC1-61B0B64CB69E}"/>
    <dgm:cxn modelId="{7DA1FA0A-F1A8-4D94-B371-91AB19501339}" type="presOf" srcId="{ED70AFB5-1E2B-4FDF-B638-10F2D6F87A12}" destId="{1AD086EC-AF88-4BDF-9064-0C06CF69130E}" srcOrd="0" destOrd="0" presId="urn:microsoft.com/office/officeart/2008/layout/PictureStrips"/>
    <dgm:cxn modelId="{6AA1CC22-0400-4EAF-8CAF-B4E490ADF4EB}" srcId="{00FB40D2-75E4-4B66-BA13-47565404E07F}" destId="{7E040B7C-DFA3-4A01-82B8-DC3604893E0A}" srcOrd="2" destOrd="0" parTransId="{B4BD8724-D6E9-41CB-9794-E3439780BE27}" sibTransId="{E99D784A-CE23-415E-99C5-ACD4676EEC77}"/>
    <dgm:cxn modelId="{45239038-BE8D-44E4-BCC6-88C20AD4C50B}" type="presOf" srcId="{4BBAFADC-BB62-4560-AEF8-4A285C1EFC1B}" destId="{FCF5EB0C-9D37-4DEA-8A00-9144E737D5C1}" srcOrd="0" destOrd="0" presId="urn:microsoft.com/office/officeart/2008/layout/PictureStrips"/>
    <dgm:cxn modelId="{6146255F-BFA9-4437-B900-2448A102D892}" type="presOf" srcId="{7E040B7C-DFA3-4A01-82B8-DC3604893E0A}" destId="{B5CA6D78-92CE-491D-87CD-E368A3188538}" srcOrd="0" destOrd="0" presId="urn:microsoft.com/office/officeart/2008/layout/PictureStrips"/>
    <dgm:cxn modelId="{66E1BDC1-0B2D-4A3E-9F51-012A56D1C065}" srcId="{00FB40D2-75E4-4B66-BA13-47565404E07F}" destId="{ED70AFB5-1E2B-4FDF-B638-10F2D6F87A12}" srcOrd="1" destOrd="0" parTransId="{5595E830-CCDD-4B75-9084-15E06046C235}" sibTransId="{86C57401-A586-4196-B841-CF8E20AED1DE}"/>
    <dgm:cxn modelId="{48A1F7D0-B2F9-488B-859E-B2E87465A6E3}" type="presOf" srcId="{00FB40D2-75E4-4B66-BA13-47565404E07F}" destId="{9D36D887-AE50-4726-98E2-E2B3B190206A}" srcOrd="0" destOrd="0" presId="urn:microsoft.com/office/officeart/2008/layout/PictureStrips"/>
    <dgm:cxn modelId="{F0DC5D9F-2C73-4CD7-A576-919138DA89CB}" type="presParOf" srcId="{9D36D887-AE50-4726-98E2-E2B3B190206A}" destId="{3D7CD7BC-616D-4393-9BD4-7C2095A815D1}" srcOrd="0" destOrd="0" presId="urn:microsoft.com/office/officeart/2008/layout/PictureStrips"/>
    <dgm:cxn modelId="{4AC046D8-B161-4CF5-80C3-3D0B29552C7F}" type="presParOf" srcId="{3D7CD7BC-616D-4393-9BD4-7C2095A815D1}" destId="{FCF5EB0C-9D37-4DEA-8A00-9144E737D5C1}" srcOrd="0" destOrd="0" presId="urn:microsoft.com/office/officeart/2008/layout/PictureStrips"/>
    <dgm:cxn modelId="{1E8D6384-1D3F-48C7-BA7D-F99E16772A8A}" type="presParOf" srcId="{3D7CD7BC-616D-4393-9BD4-7C2095A815D1}" destId="{80955142-69A2-460F-B97F-6B5C717B2E6C}" srcOrd="1" destOrd="0" presId="urn:microsoft.com/office/officeart/2008/layout/PictureStrips"/>
    <dgm:cxn modelId="{F79CBD1E-F411-43BD-B339-664F104F7DDE}" type="presParOf" srcId="{9D36D887-AE50-4726-98E2-E2B3B190206A}" destId="{9C041EEE-3BC9-4BF7-BC5F-A16AD2A91E54}" srcOrd="1" destOrd="0" presId="urn:microsoft.com/office/officeart/2008/layout/PictureStrips"/>
    <dgm:cxn modelId="{BB7D7D9A-0218-4A15-BD22-0B677BEFF071}" type="presParOf" srcId="{9D36D887-AE50-4726-98E2-E2B3B190206A}" destId="{D7E422E2-262D-4163-B201-F735EAFEDE9D}" srcOrd="2" destOrd="0" presId="urn:microsoft.com/office/officeart/2008/layout/PictureStrips"/>
    <dgm:cxn modelId="{4B9EB0D8-C581-4F6D-8DBC-35822AA094B3}" type="presParOf" srcId="{D7E422E2-262D-4163-B201-F735EAFEDE9D}" destId="{1AD086EC-AF88-4BDF-9064-0C06CF69130E}" srcOrd="0" destOrd="0" presId="urn:microsoft.com/office/officeart/2008/layout/PictureStrips"/>
    <dgm:cxn modelId="{573728D4-F57C-497E-B75C-89D0B4D2B276}" type="presParOf" srcId="{D7E422E2-262D-4163-B201-F735EAFEDE9D}" destId="{08214E61-3A3D-4371-B1A1-F3135D5969AD}" srcOrd="1" destOrd="0" presId="urn:microsoft.com/office/officeart/2008/layout/PictureStrips"/>
    <dgm:cxn modelId="{D6BFC42B-AFBF-41F9-82FB-4BEAC3332D6F}" type="presParOf" srcId="{9D36D887-AE50-4726-98E2-E2B3B190206A}" destId="{ABAB118C-183D-4023-9AD5-CDBF7E5B774D}" srcOrd="3" destOrd="0" presId="urn:microsoft.com/office/officeart/2008/layout/PictureStrips"/>
    <dgm:cxn modelId="{240AAA2F-0281-4655-857C-21E0DD423F98}" type="presParOf" srcId="{9D36D887-AE50-4726-98E2-E2B3B190206A}" destId="{99E94914-ADFF-4533-84BC-498F9C4CA0AC}" srcOrd="4" destOrd="0" presId="urn:microsoft.com/office/officeart/2008/layout/PictureStrips"/>
    <dgm:cxn modelId="{E06B94E1-8ABE-4F02-85A3-3221DC0D7E27}" type="presParOf" srcId="{99E94914-ADFF-4533-84BC-498F9C4CA0AC}" destId="{B5CA6D78-92CE-491D-87CD-E368A3188538}" srcOrd="0" destOrd="0" presId="urn:microsoft.com/office/officeart/2008/layout/PictureStrips"/>
    <dgm:cxn modelId="{EAB30E27-4E13-4035-A21B-492A81D1F1BA}" type="presParOf" srcId="{99E94914-ADFF-4533-84BC-498F9C4CA0AC}" destId="{7B9252F7-EAE0-4B08-B1CB-82BD7D1B605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1B53F3-5A25-41B7-8532-9704F6F98F0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7F3147-5FA3-4268-9670-1CEC5F79F99E}">
      <dgm:prSet phldrT="[Text]"/>
      <dgm:spPr/>
      <dgm:t>
        <a:bodyPr/>
        <a:lstStyle/>
        <a:p>
          <a:r>
            <a:rPr lang="en-US" dirty="0"/>
            <a:t>10-15 min</a:t>
          </a:r>
        </a:p>
      </dgm:t>
    </dgm:pt>
    <dgm:pt modelId="{D05A61D5-7FF1-480C-866C-E7C0028E53F0}" type="parTrans" cxnId="{1751025E-0BB7-4C95-A8E4-3A55C8495971}">
      <dgm:prSet/>
      <dgm:spPr/>
      <dgm:t>
        <a:bodyPr/>
        <a:lstStyle/>
        <a:p>
          <a:endParaRPr lang="en-US"/>
        </a:p>
      </dgm:t>
    </dgm:pt>
    <dgm:pt modelId="{590C4F69-9E65-45E2-A800-A8F2CFF8BBAE}" type="sibTrans" cxnId="{1751025E-0BB7-4C95-A8E4-3A55C8495971}">
      <dgm:prSet/>
      <dgm:spPr/>
      <dgm:t>
        <a:bodyPr/>
        <a:lstStyle/>
        <a:p>
          <a:endParaRPr lang="en-US"/>
        </a:p>
      </dgm:t>
    </dgm:pt>
    <dgm:pt modelId="{14E3931E-E832-40BD-8314-251A112FFC35}">
      <dgm:prSet phldrT="[Text]"/>
      <dgm:spPr/>
      <dgm:t>
        <a:bodyPr/>
        <a:lstStyle/>
        <a:p>
          <a:r>
            <a:rPr lang="en-US" dirty="0"/>
            <a:t>Pitch</a:t>
          </a:r>
        </a:p>
      </dgm:t>
    </dgm:pt>
    <dgm:pt modelId="{0E3C5758-BBD2-407F-8248-9965753E669B}" type="parTrans" cxnId="{892D2F8C-5987-44BA-8638-6A4F9B82BD7A}">
      <dgm:prSet/>
      <dgm:spPr/>
      <dgm:t>
        <a:bodyPr/>
        <a:lstStyle/>
        <a:p>
          <a:endParaRPr lang="en-US"/>
        </a:p>
      </dgm:t>
    </dgm:pt>
    <dgm:pt modelId="{6CB57B6C-755D-41E1-ADAB-32A89C351BAE}" type="sibTrans" cxnId="{892D2F8C-5987-44BA-8638-6A4F9B82BD7A}">
      <dgm:prSet/>
      <dgm:spPr/>
      <dgm:t>
        <a:bodyPr/>
        <a:lstStyle/>
        <a:p>
          <a:endParaRPr lang="en-US"/>
        </a:p>
      </dgm:t>
    </dgm:pt>
    <dgm:pt modelId="{FB891C5A-910B-4001-B3F7-FB4160174C55}">
      <dgm:prSet phldrT="[Text]"/>
      <dgm:spPr/>
      <dgm:t>
        <a:bodyPr/>
        <a:lstStyle/>
        <a:p>
          <a:r>
            <a:rPr lang="en-US" dirty="0"/>
            <a:t>5-10 min</a:t>
          </a:r>
        </a:p>
      </dgm:t>
    </dgm:pt>
    <dgm:pt modelId="{33321A67-A380-44ED-96DF-A22418281367}" type="parTrans" cxnId="{26D18742-6596-4517-87AA-D91865CC97DE}">
      <dgm:prSet/>
      <dgm:spPr/>
      <dgm:t>
        <a:bodyPr/>
        <a:lstStyle/>
        <a:p>
          <a:endParaRPr lang="en-US"/>
        </a:p>
      </dgm:t>
    </dgm:pt>
    <dgm:pt modelId="{4F13D6E7-DCAA-46DC-9382-A9D12FB5F486}" type="sibTrans" cxnId="{26D18742-6596-4517-87AA-D91865CC97DE}">
      <dgm:prSet/>
      <dgm:spPr/>
      <dgm:t>
        <a:bodyPr/>
        <a:lstStyle/>
        <a:p>
          <a:endParaRPr lang="en-US"/>
        </a:p>
      </dgm:t>
    </dgm:pt>
    <dgm:pt modelId="{CF9CA998-19AD-49A5-B4BA-522ED11598A4}">
      <dgm:prSet phldrT="[Text]"/>
      <dgm:spPr/>
      <dgm:t>
        <a:bodyPr/>
        <a:lstStyle/>
        <a:p>
          <a:r>
            <a:rPr lang="en-US" dirty="0"/>
            <a:t>Q&amp;A</a:t>
          </a:r>
        </a:p>
      </dgm:t>
    </dgm:pt>
    <dgm:pt modelId="{7A34E6EA-FAE5-42A9-8097-6D8A094CDDFD}" type="parTrans" cxnId="{DD0BDD86-9027-4800-81C0-2BF307613654}">
      <dgm:prSet/>
      <dgm:spPr/>
      <dgm:t>
        <a:bodyPr/>
        <a:lstStyle/>
        <a:p>
          <a:endParaRPr lang="en-US"/>
        </a:p>
      </dgm:t>
    </dgm:pt>
    <dgm:pt modelId="{24EC137A-4390-4FDA-AF76-62BB4D57A4B4}" type="sibTrans" cxnId="{DD0BDD86-9027-4800-81C0-2BF307613654}">
      <dgm:prSet/>
      <dgm:spPr/>
      <dgm:t>
        <a:bodyPr/>
        <a:lstStyle/>
        <a:p>
          <a:endParaRPr lang="en-US"/>
        </a:p>
      </dgm:t>
    </dgm:pt>
    <dgm:pt modelId="{9A8B3CFE-01E1-4D5E-8AF6-5BBB4F2FD2D3}" type="pres">
      <dgm:prSet presAssocID="{611B53F3-5A25-41B7-8532-9704F6F98F05}" presName="theList" presStyleCnt="0">
        <dgm:presLayoutVars>
          <dgm:dir/>
          <dgm:animLvl val="lvl"/>
          <dgm:resizeHandles val="exact"/>
        </dgm:presLayoutVars>
      </dgm:prSet>
      <dgm:spPr/>
    </dgm:pt>
    <dgm:pt modelId="{463BC7EA-5FC6-4278-9308-B2D89161DCB6}" type="pres">
      <dgm:prSet presAssocID="{257F3147-5FA3-4268-9670-1CEC5F79F99E}" presName="compNode" presStyleCnt="0"/>
      <dgm:spPr/>
    </dgm:pt>
    <dgm:pt modelId="{67EFFEBC-B293-4A58-8272-01F84970200D}" type="pres">
      <dgm:prSet presAssocID="{257F3147-5FA3-4268-9670-1CEC5F79F99E}" presName="noGeometry" presStyleCnt="0"/>
      <dgm:spPr/>
    </dgm:pt>
    <dgm:pt modelId="{EDEC6321-0740-4A51-8C49-68BE5362D9A1}" type="pres">
      <dgm:prSet presAssocID="{257F3147-5FA3-4268-9670-1CEC5F79F99E}" presName="childTextVisible" presStyleLbl="bgAccFollowNode1" presStyleIdx="0" presStyleCnt="2">
        <dgm:presLayoutVars>
          <dgm:bulletEnabled val="1"/>
        </dgm:presLayoutVars>
      </dgm:prSet>
      <dgm:spPr/>
    </dgm:pt>
    <dgm:pt modelId="{41EA5D98-7B15-4F06-A2A4-3A84C1A0431C}" type="pres">
      <dgm:prSet presAssocID="{257F3147-5FA3-4268-9670-1CEC5F79F99E}" presName="childTextHidden" presStyleLbl="bgAccFollowNode1" presStyleIdx="0" presStyleCnt="2"/>
      <dgm:spPr/>
    </dgm:pt>
    <dgm:pt modelId="{2CA8753A-C390-4528-9FA5-CA146ED49914}" type="pres">
      <dgm:prSet presAssocID="{257F3147-5FA3-4268-9670-1CEC5F79F99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45744FE-E381-494C-BC17-11037A79AE88}" type="pres">
      <dgm:prSet presAssocID="{257F3147-5FA3-4268-9670-1CEC5F79F99E}" presName="aSpace" presStyleCnt="0"/>
      <dgm:spPr/>
    </dgm:pt>
    <dgm:pt modelId="{31567F61-CC0C-4952-B209-F2D19C99EBBB}" type="pres">
      <dgm:prSet presAssocID="{FB891C5A-910B-4001-B3F7-FB4160174C55}" presName="compNode" presStyleCnt="0"/>
      <dgm:spPr/>
    </dgm:pt>
    <dgm:pt modelId="{C9804E53-0138-453D-9892-1F0560D897B2}" type="pres">
      <dgm:prSet presAssocID="{FB891C5A-910B-4001-B3F7-FB4160174C55}" presName="noGeometry" presStyleCnt="0"/>
      <dgm:spPr/>
    </dgm:pt>
    <dgm:pt modelId="{C3A66CC4-43C2-454F-8E9B-F1F8BB4ADB42}" type="pres">
      <dgm:prSet presAssocID="{FB891C5A-910B-4001-B3F7-FB4160174C55}" presName="childTextVisible" presStyleLbl="bgAccFollowNode1" presStyleIdx="1" presStyleCnt="2">
        <dgm:presLayoutVars>
          <dgm:bulletEnabled val="1"/>
        </dgm:presLayoutVars>
      </dgm:prSet>
      <dgm:spPr/>
    </dgm:pt>
    <dgm:pt modelId="{9B3867F0-93C5-4D37-943E-1FCCA0719D38}" type="pres">
      <dgm:prSet presAssocID="{FB891C5A-910B-4001-B3F7-FB4160174C55}" presName="childTextHidden" presStyleLbl="bgAccFollowNode1" presStyleIdx="1" presStyleCnt="2"/>
      <dgm:spPr/>
    </dgm:pt>
    <dgm:pt modelId="{9DCACEE3-F963-4395-9A8D-BD43098DE299}" type="pres">
      <dgm:prSet presAssocID="{FB891C5A-910B-4001-B3F7-FB4160174C55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CE067523-D580-4F1D-B2BA-B7DCE8B69E4F}" type="presOf" srcId="{14E3931E-E832-40BD-8314-251A112FFC35}" destId="{41EA5D98-7B15-4F06-A2A4-3A84C1A0431C}" srcOrd="1" destOrd="0" presId="urn:microsoft.com/office/officeart/2005/8/layout/hProcess6"/>
    <dgm:cxn modelId="{570C965C-CFBA-4007-BDBD-1B87E6152077}" type="presOf" srcId="{14E3931E-E832-40BD-8314-251A112FFC35}" destId="{EDEC6321-0740-4A51-8C49-68BE5362D9A1}" srcOrd="0" destOrd="0" presId="urn:microsoft.com/office/officeart/2005/8/layout/hProcess6"/>
    <dgm:cxn modelId="{1751025E-0BB7-4C95-A8E4-3A55C8495971}" srcId="{611B53F3-5A25-41B7-8532-9704F6F98F05}" destId="{257F3147-5FA3-4268-9670-1CEC5F79F99E}" srcOrd="0" destOrd="0" parTransId="{D05A61D5-7FF1-480C-866C-E7C0028E53F0}" sibTransId="{590C4F69-9E65-45E2-A800-A8F2CFF8BBAE}"/>
    <dgm:cxn modelId="{26D18742-6596-4517-87AA-D91865CC97DE}" srcId="{611B53F3-5A25-41B7-8532-9704F6F98F05}" destId="{FB891C5A-910B-4001-B3F7-FB4160174C55}" srcOrd="1" destOrd="0" parTransId="{33321A67-A380-44ED-96DF-A22418281367}" sibTransId="{4F13D6E7-DCAA-46DC-9382-A9D12FB5F486}"/>
    <dgm:cxn modelId="{FD1BF962-BB8E-48DC-833F-ACE645155CAF}" type="presOf" srcId="{257F3147-5FA3-4268-9670-1CEC5F79F99E}" destId="{2CA8753A-C390-4528-9FA5-CA146ED49914}" srcOrd="0" destOrd="0" presId="urn:microsoft.com/office/officeart/2005/8/layout/hProcess6"/>
    <dgm:cxn modelId="{D6F84C6E-40B5-47E4-9C0E-6F2A0EE38265}" type="presOf" srcId="{CF9CA998-19AD-49A5-B4BA-522ED11598A4}" destId="{9B3867F0-93C5-4D37-943E-1FCCA0719D38}" srcOrd="1" destOrd="0" presId="urn:microsoft.com/office/officeart/2005/8/layout/hProcess6"/>
    <dgm:cxn modelId="{84A4B178-3378-4335-A61D-3BD61A405793}" type="presOf" srcId="{CF9CA998-19AD-49A5-B4BA-522ED11598A4}" destId="{C3A66CC4-43C2-454F-8E9B-F1F8BB4ADB42}" srcOrd="0" destOrd="0" presId="urn:microsoft.com/office/officeart/2005/8/layout/hProcess6"/>
    <dgm:cxn modelId="{DD0BDD86-9027-4800-81C0-2BF307613654}" srcId="{FB891C5A-910B-4001-B3F7-FB4160174C55}" destId="{CF9CA998-19AD-49A5-B4BA-522ED11598A4}" srcOrd="0" destOrd="0" parTransId="{7A34E6EA-FAE5-42A9-8097-6D8A094CDDFD}" sibTransId="{24EC137A-4390-4FDA-AF76-62BB4D57A4B4}"/>
    <dgm:cxn modelId="{892D2F8C-5987-44BA-8638-6A4F9B82BD7A}" srcId="{257F3147-5FA3-4268-9670-1CEC5F79F99E}" destId="{14E3931E-E832-40BD-8314-251A112FFC35}" srcOrd="0" destOrd="0" parTransId="{0E3C5758-BBD2-407F-8248-9965753E669B}" sibTransId="{6CB57B6C-755D-41E1-ADAB-32A89C351BAE}"/>
    <dgm:cxn modelId="{44A160A5-EE63-4BB9-BCC6-F5ECA528F40F}" type="presOf" srcId="{611B53F3-5A25-41B7-8532-9704F6F98F05}" destId="{9A8B3CFE-01E1-4D5E-8AF6-5BBB4F2FD2D3}" srcOrd="0" destOrd="0" presId="urn:microsoft.com/office/officeart/2005/8/layout/hProcess6"/>
    <dgm:cxn modelId="{530375AC-4FEA-487E-912E-10748C930CDE}" type="presOf" srcId="{FB891C5A-910B-4001-B3F7-FB4160174C55}" destId="{9DCACEE3-F963-4395-9A8D-BD43098DE299}" srcOrd="0" destOrd="0" presId="urn:microsoft.com/office/officeart/2005/8/layout/hProcess6"/>
    <dgm:cxn modelId="{912E3BCE-8D9E-46B6-9C92-11511B6D4E01}" type="presParOf" srcId="{9A8B3CFE-01E1-4D5E-8AF6-5BBB4F2FD2D3}" destId="{463BC7EA-5FC6-4278-9308-B2D89161DCB6}" srcOrd="0" destOrd="0" presId="urn:microsoft.com/office/officeart/2005/8/layout/hProcess6"/>
    <dgm:cxn modelId="{79673D03-8DE4-4F93-BFF9-4C0080695880}" type="presParOf" srcId="{463BC7EA-5FC6-4278-9308-B2D89161DCB6}" destId="{67EFFEBC-B293-4A58-8272-01F84970200D}" srcOrd="0" destOrd="0" presId="urn:microsoft.com/office/officeart/2005/8/layout/hProcess6"/>
    <dgm:cxn modelId="{151F45DC-9615-472F-A6E1-E6DDAF5DA66E}" type="presParOf" srcId="{463BC7EA-5FC6-4278-9308-B2D89161DCB6}" destId="{EDEC6321-0740-4A51-8C49-68BE5362D9A1}" srcOrd="1" destOrd="0" presId="urn:microsoft.com/office/officeart/2005/8/layout/hProcess6"/>
    <dgm:cxn modelId="{F58A17E2-04A2-407D-B28A-9BA87207B264}" type="presParOf" srcId="{463BC7EA-5FC6-4278-9308-B2D89161DCB6}" destId="{41EA5D98-7B15-4F06-A2A4-3A84C1A0431C}" srcOrd="2" destOrd="0" presId="urn:microsoft.com/office/officeart/2005/8/layout/hProcess6"/>
    <dgm:cxn modelId="{6202FE56-93AD-45A1-9629-A2853FE977E1}" type="presParOf" srcId="{463BC7EA-5FC6-4278-9308-B2D89161DCB6}" destId="{2CA8753A-C390-4528-9FA5-CA146ED49914}" srcOrd="3" destOrd="0" presId="urn:microsoft.com/office/officeart/2005/8/layout/hProcess6"/>
    <dgm:cxn modelId="{24C6786E-3A6B-4D38-84A6-8538504716D5}" type="presParOf" srcId="{9A8B3CFE-01E1-4D5E-8AF6-5BBB4F2FD2D3}" destId="{245744FE-E381-494C-BC17-11037A79AE88}" srcOrd="1" destOrd="0" presId="urn:microsoft.com/office/officeart/2005/8/layout/hProcess6"/>
    <dgm:cxn modelId="{C93AA1C9-2CBE-43E4-83D9-C662FA6886BB}" type="presParOf" srcId="{9A8B3CFE-01E1-4D5E-8AF6-5BBB4F2FD2D3}" destId="{31567F61-CC0C-4952-B209-F2D19C99EBBB}" srcOrd="2" destOrd="0" presId="urn:microsoft.com/office/officeart/2005/8/layout/hProcess6"/>
    <dgm:cxn modelId="{15F226FA-D136-41B1-B55B-B80CC0672C76}" type="presParOf" srcId="{31567F61-CC0C-4952-B209-F2D19C99EBBB}" destId="{C9804E53-0138-453D-9892-1F0560D897B2}" srcOrd="0" destOrd="0" presId="urn:microsoft.com/office/officeart/2005/8/layout/hProcess6"/>
    <dgm:cxn modelId="{496EAA92-8864-4695-8A48-19908BA06D69}" type="presParOf" srcId="{31567F61-CC0C-4952-B209-F2D19C99EBBB}" destId="{C3A66CC4-43C2-454F-8E9B-F1F8BB4ADB42}" srcOrd="1" destOrd="0" presId="urn:microsoft.com/office/officeart/2005/8/layout/hProcess6"/>
    <dgm:cxn modelId="{91A4B6AB-0F69-470F-969D-E0CBB93B27C8}" type="presParOf" srcId="{31567F61-CC0C-4952-B209-F2D19C99EBBB}" destId="{9B3867F0-93C5-4D37-943E-1FCCA0719D38}" srcOrd="2" destOrd="0" presId="urn:microsoft.com/office/officeart/2005/8/layout/hProcess6"/>
    <dgm:cxn modelId="{B5EFF426-8CF1-421A-AC07-8504DE490FF3}" type="presParOf" srcId="{31567F61-CC0C-4952-B209-F2D19C99EBBB}" destId="{9DCACEE3-F963-4395-9A8D-BD43098DE29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0FAAE4-42D8-421D-AAEA-4FFA9A43466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A78221-5F87-4D9E-9ECC-BDA8EB8CEE0A}">
      <dgm:prSet/>
      <dgm:spPr/>
      <dgm:t>
        <a:bodyPr/>
        <a:lstStyle/>
        <a:p>
          <a:pPr algn="ctr">
            <a:buNone/>
          </a:pPr>
          <a:r>
            <a:rPr lang="en-US" b="1" dirty="0"/>
            <a:t>Convince them to bet on you!</a:t>
          </a:r>
        </a:p>
      </dgm:t>
    </dgm:pt>
    <dgm:pt modelId="{F6E5F32C-8D78-4015-B97D-EC55D045A82D}" type="parTrans" cxnId="{703F2900-E22A-4220-9E48-D9CD9421663F}">
      <dgm:prSet/>
      <dgm:spPr/>
      <dgm:t>
        <a:bodyPr/>
        <a:lstStyle/>
        <a:p>
          <a:endParaRPr lang="en-US"/>
        </a:p>
      </dgm:t>
    </dgm:pt>
    <dgm:pt modelId="{94235518-E681-402F-B059-78CFFB2DF37C}" type="sibTrans" cxnId="{703F2900-E22A-4220-9E48-D9CD9421663F}">
      <dgm:prSet/>
      <dgm:spPr/>
      <dgm:t>
        <a:bodyPr/>
        <a:lstStyle/>
        <a:p>
          <a:endParaRPr lang="en-US"/>
        </a:p>
      </dgm:t>
    </dgm:pt>
    <dgm:pt modelId="{B806AA4E-5F89-4940-83D8-CE864E665DBE}">
      <dgm:prSet/>
      <dgm:spPr/>
      <dgm:t>
        <a:bodyPr/>
        <a:lstStyle/>
        <a:p>
          <a:pPr algn="ctr">
            <a:buNone/>
          </a:pPr>
          <a:r>
            <a:rPr lang="en-US" i="1" dirty="0"/>
            <a:t>Best predictor of future action is past action</a:t>
          </a:r>
        </a:p>
      </dgm:t>
    </dgm:pt>
    <dgm:pt modelId="{8E646E37-C5A3-4405-978C-1904CFCBADE4}" type="parTrans" cxnId="{83B6A747-8368-48F5-8F25-8C263F3E6CC3}">
      <dgm:prSet/>
      <dgm:spPr/>
      <dgm:t>
        <a:bodyPr/>
        <a:lstStyle/>
        <a:p>
          <a:endParaRPr lang="en-US"/>
        </a:p>
      </dgm:t>
    </dgm:pt>
    <dgm:pt modelId="{C58F9B0A-D450-49F4-A5DD-A64E08333C66}" type="sibTrans" cxnId="{83B6A747-8368-48F5-8F25-8C263F3E6CC3}">
      <dgm:prSet/>
      <dgm:spPr/>
      <dgm:t>
        <a:bodyPr/>
        <a:lstStyle/>
        <a:p>
          <a:endParaRPr lang="en-US"/>
        </a:p>
      </dgm:t>
    </dgm:pt>
    <dgm:pt modelId="{A91B55B2-2461-4785-9FB9-C5BE1D1D460A}" type="pres">
      <dgm:prSet presAssocID="{530FAAE4-42D8-421D-AAEA-4FFA9A434669}" presName="cycle" presStyleCnt="0">
        <dgm:presLayoutVars>
          <dgm:dir/>
          <dgm:resizeHandles val="exact"/>
        </dgm:presLayoutVars>
      </dgm:prSet>
      <dgm:spPr/>
    </dgm:pt>
    <dgm:pt modelId="{82A1B9EE-DD97-4D5F-AE47-F493C0F98A88}" type="pres">
      <dgm:prSet presAssocID="{B9A78221-5F87-4D9E-9ECC-BDA8EB8CEE0A}" presName="node" presStyleLbl="node1" presStyleIdx="0" presStyleCnt="1">
        <dgm:presLayoutVars>
          <dgm:bulletEnabled val="1"/>
        </dgm:presLayoutVars>
      </dgm:prSet>
      <dgm:spPr/>
    </dgm:pt>
  </dgm:ptLst>
  <dgm:cxnLst>
    <dgm:cxn modelId="{703F2900-E22A-4220-9E48-D9CD9421663F}" srcId="{530FAAE4-42D8-421D-AAEA-4FFA9A434669}" destId="{B9A78221-5F87-4D9E-9ECC-BDA8EB8CEE0A}" srcOrd="0" destOrd="0" parTransId="{F6E5F32C-8D78-4015-B97D-EC55D045A82D}" sibTransId="{94235518-E681-402F-B059-78CFFB2DF37C}"/>
    <dgm:cxn modelId="{E871E129-F04C-4907-AB4C-B09FC94186C9}" type="presOf" srcId="{530FAAE4-42D8-421D-AAEA-4FFA9A434669}" destId="{A91B55B2-2461-4785-9FB9-C5BE1D1D460A}" srcOrd="0" destOrd="0" presId="urn:microsoft.com/office/officeart/2005/8/layout/cycle2"/>
    <dgm:cxn modelId="{DB884846-866F-4801-B066-985789787CC2}" type="presOf" srcId="{B806AA4E-5F89-4940-83D8-CE864E665DBE}" destId="{82A1B9EE-DD97-4D5F-AE47-F493C0F98A88}" srcOrd="0" destOrd="1" presId="urn:microsoft.com/office/officeart/2005/8/layout/cycle2"/>
    <dgm:cxn modelId="{83B6A747-8368-48F5-8F25-8C263F3E6CC3}" srcId="{B9A78221-5F87-4D9E-9ECC-BDA8EB8CEE0A}" destId="{B806AA4E-5F89-4940-83D8-CE864E665DBE}" srcOrd="0" destOrd="0" parTransId="{8E646E37-C5A3-4405-978C-1904CFCBADE4}" sibTransId="{C58F9B0A-D450-49F4-A5DD-A64E08333C66}"/>
    <dgm:cxn modelId="{1BB8FDCA-3825-439C-A53B-ACE0D71EF134}" type="presOf" srcId="{B9A78221-5F87-4D9E-9ECC-BDA8EB8CEE0A}" destId="{82A1B9EE-DD97-4D5F-AE47-F493C0F98A88}" srcOrd="0" destOrd="0" presId="urn:microsoft.com/office/officeart/2005/8/layout/cycle2"/>
    <dgm:cxn modelId="{DACF99D2-51E2-4376-8BEC-621822D31725}" type="presParOf" srcId="{A91B55B2-2461-4785-9FB9-C5BE1D1D460A}" destId="{82A1B9EE-DD97-4D5F-AE47-F493C0F98A8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5DB5E0-E777-4325-A5D4-691212511F52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E7AC6A-2B98-473E-A38A-3329DED04A8C}">
      <dgm:prSet/>
      <dgm:spPr/>
      <dgm:t>
        <a:bodyPr/>
        <a:lstStyle/>
        <a:p>
          <a:r>
            <a:rPr lang="en-US" dirty="0"/>
            <a:t>1. Team</a:t>
          </a:r>
        </a:p>
      </dgm:t>
    </dgm:pt>
    <dgm:pt modelId="{ABE3272F-19F0-46A7-93BF-4697443AA163}" type="parTrans" cxnId="{B21C76C8-7D8F-48B8-95E2-2DC96E966250}">
      <dgm:prSet/>
      <dgm:spPr/>
      <dgm:t>
        <a:bodyPr/>
        <a:lstStyle/>
        <a:p>
          <a:endParaRPr lang="en-US"/>
        </a:p>
      </dgm:t>
    </dgm:pt>
    <dgm:pt modelId="{35424BD3-4006-4888-A4A8-1C642D0A1D43}" type="sibTrans" cxnId="{B21C76C8-7D8F-48B8-95E2-2DC96E966250}">
      <dgm:prSet/>
      <dgm:spPr/>
      <dgm:t>
        <a:bodyPr/>
        <a:lstStyle/>
        <a:p>
          <a:endParaRPr lang="en-US"/>
        </a:p>
      </dgm:t>
    </dgm:pt>
    <dgm:pt modelId="{F9E034A8-99F6-4C33-91F1-472C61CA30B0}">
      <dgm:prSet/>
      <dgm:spPr/>
      <dgm:t>
        <a:bodyPr/>
        <a:lstStyle/>
        <a:p>
          <a:r>
            <a:rPr lang="en-US" dirty="0"/>
            <a:t>2. Team</a:t>
          </a:r>
        </a:p>
      </dgm:t>
    </dgm:pt>
    <dgm:pt modelId="{4330400B-E459-4056-876F-09414C049619}" type="parTrans" cxnId="{0683F245-490C-4FA8-9482-CC6AB5FFCC5A}">
      <dgm:prSet/>
      <dgm:spPr/>
      <dgm:t>
        <a:bodyPr/>
        <a:lstStyle/>
        <a:p>
          <a:endParaRPr lang="en-US"/>
        </a:p>
      </dgm:t>
    </dgm:pt>
    <dgm:pt modelId="{5422D5F6-5AE8-471C-B07D-2B374DE25B01}" type="sibTrans" cxnId="{0683F245-490C-4FA8-9482-CC6AB5FFCC5A}">
      <dgm:prSet/>
      <dgm:spPr/>
      <dgm:t>
        <a:bodyPr/>
        <a:lstStyle/>
        <a:p>
          <a:endParaRPr lang="en-US"/>
        </a:p>
      </dgm:t>
    </dgm:pt>
    <dgm:pt modelId="{66D88FBE-DF35-45FC-B4FD-0C6C423091F2}">
      <dgm:prSet/>
      <dgm:spPr/>
      <dgm:t>
        <a:bodyPr/>
        <a:lstStyle/>
        <a:p>
          <a:r>
            <a:rPr lang="en-US" dirty="0"/>
            <a:t>3. Team</a:t>
          </a:r>
        </a:p>
      </dgm:t>
    </dgm:pt>
    <dgm:pt modelId="{5EB493D1-980C-4360-9BD0-AB3B1830DD4C}" type="parTrans" cxnId="{78504AD0-0CA1-47EA-B91B-F428FC5ECC90}">
      <dgm:prSet/>
      <dgm:spPr/>
      <dgm:t>
        <a:bodyPr/>
        <a:lstStyle/>
        <a:p>
          <a:endParaRPr lang="en-US"/>
        </a:p>
      </dgm:t>
    </dgm:pt>
    <dgm:pt modelId="{2B714F03-4913-4CD0-A5F9-30ECDE99A5F3}" type="sibTrans" cxnId="{78504AD0-0CA1-47EA-B91B-F428FC5ECC90}">
      <dgm:prSet/>
      <dgm:spPr/>
      <dgm:t>
        <a:bodyPr/>
        <a:lstStyle/>
        <a:p>
          <a:endParaRPr lang="en-US"/>
        </a:p>
      </dgm:t>
    </dgm:pt>
    <dgm:pt modelId="{F3C233F4-0FC4-4985-A324-073D4785F0B1}" type="pres">
      <dgm:prSet presAssocID="{685DB5E0-E777-4325-A5D4-691212511F52}" presName="diagram" presStyleCnt="0">
        <dgm:presLayoutVars>
          <dgm:dir/>
          <dgm:resizeHandles val="exact"/>
        </dgm:presLayoutVars>
      </dgm:prSet>
      <dgm:spPr/>
    </dgm:pt>
    <dgm:pt modelId="{5C38F421-363E-4DFF-962B-EC1C52A2E8C9}" type="pres">
      <dgm:prSet presAssocID="{E8E7AC6A-2B98-473E-A38A-3329DED04A8C}" presName="arrow" presStyleLbl="node1" presStyleIdx="0" presStyleCnt="3">
        <dgm:presLayoutVars>
          <dgm:bulletEnabled val="1"/>
        </dgm:presLayoutVars>
      </dgm:prSet>
      <dgm:spPr/>
    </dgm:pt>
    <dgm:pt modelId="{02A8AB08-5CCB-4F57-809E-583657E834D2}" type="pres">
      <dgm:prSet presAssocID="{F9E034A8-99F6-4C33-91F1-472C61CA30B0}" presName="arrow" presStyleLbl="node1" presStyleIdx="1" presStyleCnt="3">
        <dgm:presLayoutVars>
          <dgm:bulletEnabled val="1"/>
        </dgm:presLayoutVars>
      </dgm:prSet>
      <dgm:spPr/>
    </dgm:pt>
    <dgm:pt modelId="{05413354-4EE1-40C3-BA28-2C58842F373B}" type="pres">
      <dgm:prSet presAssocID="{66D88FBE-DF35-45FC-B4FD-0C6C423091F2}" presName="arrow" presStyleLbl="node1" presStyleIdx="2" presStyleCnt="3">
        <dgm:presLayoutVars>
          <dgm:bulletEnabled val="1"/>
        </dgm:presLayoutVars>
      </dgm:prSet>
      <dgm:spPr/>
    </dgm:pt>
  </dgm:ptLst>
  <dgm:cxnLst>
    <dgm:cxn modelId="{A3E03D13-AD8D-4350-84E1-06753E150471}" type="presOf" srcId="{685DB5E0-E777-4325-A5D4-691212511F52}" destId="{F3C233F4-0FC4-4985-A324-073D4785F0B1}" srcOrd="0" destOrd="0" presId="urn:microsoft.com/office/officeart/2005/8/layout/arrow5"/>
    <dgm:cxn modelId="{E6736A2E-140F-4408-893E-A8A4F5B7121F}" type="presOf" srcId="{E8E7AC6A-2B98-473E-A38A-3329DED04A8C}" destId="{5C38F421-363E-4DFF-962B-EC1C52A2E8C9}" srcOrd="0" destOrd="0" presId="urn:microsoft.com/office/officeart/2005/8/layout/arrow5"/>
    <dgm:cxn modelId="{4CAC0245-5B37-4ABD-931C-513E86DCA3AF}" type="presOf" srcId="{F9E034A8-99F6-4C33-91F1-472C61CA30B0}" destId="{02A8AB08-5CCB-4F57-809E-583657E834D2}" srcOrd="0" destOrd="0" presId="urn:microsoft.com/office/officeart/2005/8/layout/arrow5"/>
    <dgm:cxn modelId="{0683F245-490C-4FA8-9482-CC6AB5FFCC5A}" srcId="{685DB5E0-E777-4325-A5D4-691212511F52}" destId="{F9E034A8-99F6-4C33-91F1-472C61CA30B0}" srcOrd="1" destOrd="0" parTransId="{4330400B-E459-4056-876F-09414C049619}" sibTransId="{5422D5F6-5AE8-471C-B07D-2B374DE25B01}"/>
    <dgm:cxn modelId="{A41DEBBE-8FDD-44DB-ACA1-02192BA3884A}" type="presOf" srcId="{66D88FBE-DF35-45FC-B4FD-0C6C423091F2}" destId="{05413354-4EE1-40C3-BA28-2C58842F373B}" srcOrd="0" destOrd="0" presId="urn:microsoft.com/office/officeart/2005/8/layout/arrow5"/>
    <dgm:cxn modelId="{B21C76C8-7D8F-48B8-95E2-2DC96E966250}" srcId="{685DB5E0-E777-4325-A5D4-691212511F52}" destId="{E8E7AC6A-2B98-473E-A38A-3329DED04A8C}" srcOrd="0" destOrd="0" parTransId="{ABE3272F-19F0-46A7-93BF-4697443AA163}" sibTransId="{35424BD3-4006-4888-A4A8-1C642D0A1D43}"/>
    <dgm:cxn modelId="{78504AD0-0CA1-47EA-B91B-F428FC5ECC90}" srcId="{685DB5E0-E777-4325-A5D4-691212511F52}" destId="{66D88FBE-DF35-45FC-B4FD-0C6C423091F2}" srcOrd="2" destOrd="0" parTransId="{5EB493D1-980C-4360-9BD0-AB3B1830DD4C}" sibTransId="{2B714F03-4913-4CD0-A5F9-30ECDE99A5F3}"/>
    <dgm:cxn modelId="{3B8E4E47-209B-4A79-BD55-A0F9E631B210}" type="presParOf" srcId="{F3C233F4-0FC4-4985-A324-073D4785F0B1}" destId="{5C38F421-363E-4DFF-962B-EC1C52A2E8C9}" srcOrd="0" destOrd="0" presId="urn:microsoft.com/office/officeart/2005/8/layout/arrow5"/>
    <dgm:cxn modelId="{F51DD97C-A89C-4576-96F0-949551E43162}" type="presParOf" srcId="{F3C233F4-0FC4-4985-A324-073D4785F0B1}" destId="{02A8AB08-5CCB-4F57-809E-583657E834D2}" srcOrd="1" destOrd="0" presId="urn:microsoft.com/office/officeart/2005/8/layout/arrow5"/>
    <dgm:cxn modelId="{D661A8C3-E4A0-4C3C-89E4-DCAD684C5BE0}" type="presParOf" srcId="{F3C233F4-0FC4-4985-A324-073D4785F0B1}" destId="{05413354-4EE1-40C3-BA28-2C58842F373B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0FAAE4-42D8-421D-AAEA-4FFA9A43466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A78221-5F87-4D9E-9ECC-BDA8EB8CEE0A}">
      <dgm:prSet/>
      <dgm:spPr/>
      <dgm:t>
        <a:bodyPr/>
        <a:lstStyle/>
        <a:p>
          <a:pPr algn="ctr">
            <a:buNone/>
          </a:pPr>
          <a:r>
            <a:rPr lang="en-US" b="1" dirty="0"/>
            <a:t>Convince them to bet on you!</a:t>
          </a:r>
        </a:p>
      </dgm:t>
    </dgm:pt>
    <dgm:pt modelId="{F6E5F32C-8D78-4015-B97D-EC55D045A82D}" type="parTrans" cxnId="{703F2900-E22A-4220-9E48-D9CD9421663F}">
      <dgm:prSet/>
      <dgm:spPr/>
      <dgm:t>
        <a:bodyPr/>
        <a:lstStyle/>
        <a:p>
          <a:endParaRPr lang="en-US"/>
        </a:p>
      </dgm:t>
    </dgm:pt>
    <dgm:pt modelId="{94235518-E681-402F-B059-78CFFB2DF37C}" type="sibTrans" cxnId="{703F2900-E22A-4220-9E48-D9CD9421663F}">
      <dgm:prSet/>
      <dgm:spPr/>
      <dgm:t>
        <a:bodyPr/>
        <a:lstStyle/>
        <a:p>
          <a:endParaRPr lang="en-US"/>
        </a:p>
      </dgm:t>
    </dgm:pt>
    <dgm:pt modelId="{B806AA4E-5F89-4940-83D8-CE864E665DBE}">
      <dgm:prSet/>
      <dgm:spPr/>
      <dgm:t>
        <a:bodyPr/>
        <a:lstStyle/>
        <a:p>
          <a:pPr algn="ctr">
            <a:buNone/>
          </a:pPr>
          <a:r>
            <a:rPr lang="en-US" i="1" dirty="0"/>
            <a:t>Best predictor of future action is past action</a:t>
          </a:r>
        </a:p>
      </dgm:t>
    </dgm:pt>
    <dgm:pt modelId="{8E646E37-C5A3-4405-978C-1904CFCBADE4}" type="parTrans" cxnId="{83B6A747-8368-48F5-8F25-8C263F3E6CC3}">
      <dgm:prSet/>
      <dgm:spPr/>
      <dgm:t>
        <a:bodyPr/>
        <a:lstStyle/>
        <a:p>
          <a:endParaRPr lang="en-US"/>
        </a:p>
      </dgm:t>
    </dgm:pt>
    <dgm:pt modelId="{C58F9B0A-D450-49F4-A5DD-A64E08333C66}" type="sibTrans" cxnId="{83B6A747-8368-48F5-8F25-8C263F3E6CC3}">
      <dgm:prSet/>
      <dgm:spPr/>
      <dgm:t>
        <a:bodyPr/>
        <a:lstStyle/>
        <a:p>
          <a:endParaRPr lang="en-US"/>
        </a:p>
      </dgm:t>
    </dgm:pt>
    <dgm:pt modelId="{A91B55B2-2461-4785-9FB9-C5BE1D1D460A}" type="pres">
      <dgm:prSet presAssocID="{530FAAE4-42D8-421D-AAEA-4FFA9A434669}" presName="cycle" presStyleCnt="0">
        <dgm:presLayoutVars>
          <dgm:dir/>
          <dgm:resizeHandles val="exact"/>
        </dgm:presLayoutVars>
      </dgm:prSet>
      <dgm:spPr/>
    </dgm:pt>
    <dgm:pt modelId="{82A1B9EE-DD97-4D5F-AE47-F493C0F98A88}" type="pres">
      <dgm:prSet presAssocID="{B9A78221-5F87-4D9E-9ECC-BDA8EB8CEE0A}" presName="node" presStyleLbl="node1" presStyleIdx="0" presStyleCnt="1">
        <dgm:presLayoutVars>
          <dgm:bulletEnabled val="1"/>
        </dgm:presLayoutVars>
      </dgm:prSet>
      <dgm:spPr/>
    </dgm:pt>
  </dgm:ptLst>
  <dgm:cxnLst>
    <dgm:cxn modelId="{703F2900-E22A-4220-9E48-D9CD9421663F}" srcId="{530FAAE4-42D8-421D-AAEA-4FFA9A434669}" destId="{B9A78221-5F87-4D9E-9ECC-BDA8EB8CEE0A}" srcOrd="0" destOrd="0" parTransId="{F6E5F32C-8D78-4015-B97D-EC55D045A82D}" sibTransId="{94235518-E681-402F-B059-78CFFB2DF37C}"/>
    <dgm:cxn modelId="{E871E129-F04C-4907-AB4C-B09FC94186C9}" type="presOf" srcId="{530FAAE4-42D8-421D-AAEA-4FFA9A434669}" destId="{A91B55B2-2461-4785-9FB9-C5BE1D1D460A}" srcOrd="0" destOrd="0" presId="urn:microsoft.com/office/officeart/2005/8/layout/cycle2"/>
    <dgm:cxn modelId="{DB884846-866F-4801-B066-985789787CC2}" type="presOf" srcId="{B806AA4E-5F89-4940-83D8-CE864E665DBE}" destId="{82A1B9EE-DD97-4D5F-AE47-F493C0F98A88}" srcOrd="0" destOrd="1" presId="urn:microsoft.com/office/officeart/2005/8/layout/cycle2"/>
    <dgm:cxn modelId="{83B6A747-8368-48F5-8F25-8C263F3E6CC3}" srcId="{B9A78221-5F87-4D9E-9ECC-BDA8EB8CEE0A}" destId="{B806AA4E-5F89-4940-83D8-CE864E665DBE}" srcOrd="0" destOrd="0" parTransId="{8E646E37-C5A3-4405-978C-1904CFCBADE4}" sibTransId="{C58F9B0A-D450-49F4-A5DD-A64E08333C66}"/>
    <dgm:cxn modelId="{1BB8FDCA-3825-439C-A53B-ACE0D71EF134}" type="presOf" srcId="{B9A78221-5F87-4D9E-9ECC-BDA8EB8CEE0A}" destId="{82A1B9EE-DD97-4D5F-AE47-F493C0F98A88}" srcOrd="0" destOrd="0" presId="urn:microsoft.com/office/officeart/2005/8/layout/cycle2"/>
    <dgm:cxn modelId="{DACF99D2-51E2-4376-8BEC-621822D31725}" type="presParOf" srcId="{A91B55B2-2461-4785-9FB9-C5BE1D1D460A}" destId="{82A1B9EE-DD97-4D5F-AE47-F493C0F98A8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5DB5E0-E777-4325-A5D4-691212511F52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E7AC6A-2B98-473E-A38A-3329DED04A8C}">
      <dgm:prSet/>
      <dgm:spPr/>
      <dgm:t>
        <a:bodyPr/>
        <a:lstStyle/>
        <a:p>
          <a:r>
            <a:rPr lang="en-US" dirty="0"/>
            <a:t>1. Team</a:t>
          </a:r>
        </a:p>
      </dgm:t>
    </dgm:pt>
    <dgm:pt modelId="{ABE3272F-19F0-46A7-93BF-4697443AA163}" type="parTrans" cxnId="{B21C76C8-7D8F-48B8-95E2-2DC96E966250}">
      <dgm:prSet/>
      <dgm:spPr/>
      <dgm:t>
        <a:bodyPr/>
        <a:lstStyle/>
        <a:p>
          <a:endParaRPr lang="en-US"/>
        </a:p>
      </dgm:t>
    </dgm:pt>
    <dgm:pt modelId="{35424BD3-4006-4888-A4A8-1C642D0A1D43}" type="sibTrans" cxnId="{B21C76C8-7D8F-48B8-95E2-2DC96E966250}">
      <dgm:prSet/>
      <dgm:spPr/>
      <dgm:t>
        <a:bodyPr/>
        <a:lstStyle/>
        <a:p>
          <a:endParaRPr lang="en-US"/>
        </a:p>
      </dgm:t>
    </dgm:pt>
    <dgm:pt modelId="{F9E034A8-99F6-4C33-91F1-472C61CA30B0}">
      <dgm:prSet/>
      <dgm:spPr/>
      <dgm:t>
        <a:bodyPr/>
        <a:lstStyle/>
        <a:p>
          <a:r>
            <a:rPr lang="en-US" dirty="0"/>
            <a:t>2. Traction</a:t>
          </a:r>
        </a:p>
      </dgm:t>
    </dgm:pt>
    <dgm:pt modelId="{4330400B-E459-4056-876F-09414C049619}" type="parTrans" cxnId="{0683F245-490C-4FA8-9482-CC6AB5FFCC5A}">
      <dgm:prSet/>
      <dgm:spPr/>
      <dgm:t>
        <a:bodyPr/>
        <a:lstStyle/>
        <a:p>
          <a:endParaRPr lang="en-US"/>
        </a:p>
      </dgm:t>
    </dgm:pt>
    <dgm:pt modelId="{5422D5F6-5AE8-471C-B07D-2B374DE25B01}" type="sibTrans" cxnId="{0683F245-490C-4FA8-9482-CC6AB5FFCC5A}">
      <dgm:prSet/>
      <dgm:spPr/>
      <dgm:t>
        <a:bodyPr/>
        <a:lstStyle/>
        <a:p>
          <a:endParaRPr lang="en-US"/>
        </a:p>
      </dgm:t>
    </dgm:pt>
    <dgm:pt modelId="{66D88FBE-DF35-45FC-B4FD-0C6C423091F2}">
      <dgm:prSet/>
      <dgm:spPr/>
      <dgm:t>
        <a:bodyPr/>
        <a:lstStyle/>
        <a:p>
          <a:r>
            <a:rPr lang="en-US" dirty="0"/>
            <a:t>3. Timing</a:t>
          </a:r>
        </a:p>
      </dgm:t>
    </dgm:pt>
    <dgm:pt modelId="{5EB493D1-980C-4360-9BD0-AB3B1830DD4C}" type="parTrans" cxnId="{78504AD0-0CA1-47EA-B91B-F428FC5ECC90}">
      <dgm:prSet/>
      <dgm:spPr/>
      <dgm:t>
        <a:bodyPr/>
        <a:lstStyle/>
        <a:p>
          <a:endParaRPr lang="en-US"/>
        </a:p>
      </dgm:t>
    </dgm:pt>
    <dgm:pt modelId="{2B714F03-4913-4CD0-A5F9-30ECDE99A5F3}" type="sibTrans" cxnId="{78504AD0-0CA1-47EA-B91B-F428FC5ECC90}">
      <dgm:prSet/>
      <dgm:spPr/>
      <dgm:t>
        <a:bodyPr/>
        <a:lstStyle/>
        <a:p>
          <a:endParaRPr lang="en-US"/>
        </a:p>
      </dgm:t>
    </dgm:pt>
    <dgm:pt modelId="{F3C233F4-0FC4-4985-A324-073D4785F0B1}" type="pres">
      <dgm:prSet presAssocID="{685DB5E0-E777-4325-A5D4-691212511F52}" presName="diagram" presStyleCnt="0">
        <dgm:presLayoutVars>
          <dgm:dir/>
          <dgm:resizeHandles val="exact"/>
        </dgm:presLayoutVars>
      </dgm:prSet>
      <dgm:spPr/>
    </dgm:pt>
    <dgm:pt modelId="{5C38F421-363E-4DFF-962B-EC1C52A2E8C9}" type="pres">
      <dgm:prSet presAssocID="{E8E7AC6A-2B98-473E-A38A-3329DED04A8C}" presName="arrow" presStyleLbl="node1" presStyleIdx="0" presStyleCnt="3">
        <dgm:presLayoutVars>
          <dgm:bulletEnabled val="1"/>
        </dgm:presLayoutVars>
      </dgm:prSet>
      <dgm:spPr/>
    </dgm:pt>
    <dgm:pt modelId="{02A8AB08-5CCB-4F57-809E-583657E834D2}" type="pres">
      <dgm:prSet presAssocID="{F9E034A8-99F6-4C33-91F1-472C61CA30B0}" presName="arrow" presStyleLbl="node1" presStyleIdx="1" presStyleCnt="3">
        <dgm:presLayoutVars>
          <dgm:bulletEnabled val="1"/>
        </dgm:presLayoutVars>
      </dgm:prSet>
      <dgm:spPr/>
    </dgm:pt>
    <dgm:pt modelId="{05413354-4EE1-40C3-BA28-2C58842F373B}" type="pres">
      <dgm:prSet presAssocID="{66D88FBE-DF35-45FC-B4FD-0C6C423091F2}" presName="arrow" presStyleLbl="node1" presStyleIdx="2" presStyleCnt="3">
        <dgm:presLayoutVars>
          <dgm:bulletEnabled val="1"/>
        </dgm:presLayoutVars>
      </dgm:prSet>
      <dgm:spPr/>
    </dgm:pt>
  </dgm:ptLst>
  <dgm:cxnLst>
    <dgm:cxn modelId="{A3E03D13-AD8D-4350-84E1-06753E150471}" type="presOf" srcId="{685DB5E0-E777-4325-A5D4-691212511F52}" destId="{F3C233F4-0FC4-4985-A324-073D4785F0B1}" srcOrd="0" destOrd="0" presId="urn:microsoft.com/office/officeart/2005/8/layout/arrow5"/>
    <dgm:cxn modelId="{E6736A2E-140F-4408-893E-A8A4F5B7121F}" type="presOf" srcId="{E8E7AC6A-2B98-473E-A38A-3329DED04A8C}" destId="{5C38F421-363E-4DFF-962B-EC1C52A2E8C9}" srcOrd="0" destOrd="0" presId="urn:microsoft.com/office/officeart/2005/8/layout/arrow5"/>
    <dgm:cxn modelId="{4CAC0245-5B37-4ABD-931C-513E86DCA3AF}" type="presOf" srcId="{F9E034A8-99F6-4C33-91F1-472C61CA30B0}" destId="{02A8AB08-5CCB-4F57-809E-583657E834D2}" srcOrd="0" destOrd="0" presId="urn:microsoft.com/office/officeart/2005/8/layout/arrow5"/>
    <dgm:cxn modelId="{0683F245-490C-4FA8-9482-CC6AB5FFCC5A}" srcId="{685DB5E0-E777-4325-A5D4-691212511F52}" destId="{F9E034A8-99F6-4C33-91F1-472C61CA30B0}" srcOrd="1" destOrd="0" parTransId="{4330400B-E459-4056-876F-09414C049619}" sibTransId="{5422D5F6-5AE8-471C-B07D-2B374DE25B01}"/>
    <dgm:cxn modelId="{A41DEBBE-8FDD-44DB-ACA1-02192BA3884A}" type="presOf" srcId="{66D88FBE-DF35-45FC-B4FD-0C6C423091F2}" destId="{05413354-4EE1-40C3-BA28-2C58842F373B}" srcOrd="0" destOrd="0" presId="urn:microsoft.com/office/officeart/2005/8/layout/arrow5"/>
    <dgm:cxn modelId="{B21C76C8-7D8F-48B8-95E2-2DC96E966250}" srcId="{685DB5E0-E777-4325-A5D4-691212511F52}" destId="{E8E7AC6A-2B98-473E-A38A-3329DED04A8C}" srcOrd="0" destOrd="0" parTransId="{ABE3272F-19F0-46A7-93BF-4697443AA163}" sibTransId="{35424BD3-4006-4888-A4A8-1C642D0A1D43}"/>
    <dgm:cxn modelId="{78504AD0-0CA1-47EA-B91B-F428FC5ECC90}" srcId="{685DB5E0-E777-4325-A5D4-691212511F52}" destId="{66D88FBE-DF35-45FC-B4FD-0C6C423091F2}" srcOrd="2" destOrd="0" parTransId="{5EB493D1-980C-4360-9BD0-AB3B1830DD4C}" sibTransId="{2B714F03-4913-4CD0-A5F9-30ECDE99A5F3}"/>
    <dgm:cxn modelId="{3B8E4E47-209B-4A79-BD55-A0F9E631B210}" type="presParOf" srcId="{F3C233F4-0FC4-4985-A324-073D4785F0B1}" destId="{5C38F421-363E-4DFF-962B-EC1C52A2E8C9}" srcOrd="0" destOrd="0" presId="urn:microsoft.com/office/officeart/2005/8/layout/arrow5"/>
    <dgm:cxn modelId="{F51DD97C-A89C-4576-96F0-949551E43162}" type="presParOf" srcId="{F3C233F4-0FC4-4985-A324-073D4785F0B1}" destId="{02A8AB08-5CCB-4F57-809E-583657E834D2}" srcOrd="1" destOrd="0" presId="urn:microsoft.com/office/officeart/2005/8/layout/arrow5"/>
    <dgm:cxn modelId="{D661A8C3-E4A0-4C3C-89E4-DCAD684C5BE0}" type="presParOf" srcId="{F3C233F4-0FC4-4985-A324-073D4785F0B1}" destId="{05413354-4EE1-40C3-BA28-2C58842F373B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74F5C-C4E9-47AF-843A-AF45C794198F}">
      <dsp:nvSpPr>
        <dsp:cNvPr id="0" name=""/>
        <dsp:cNvSpPr/>
      </dsp:nvSpPr>
      <dsp:spPr>
        <a:xfrm>
          <a:off x="8891927" y="1120521"/>
          <a:ext cx="2652804" cy="2652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B6E82-9131-42F8-A70A-637605B030FF}">
      <dsp:nvSpPr>
        <dsp:cNvPr id="0" name=""/>
        <dsp:cNvSpPr/>
      </dsp:nvSpPr>
      <dsp:spPr>
        <a:xfrm>
          <a:off x="8980657" y="1208968"/>
          <a:ext cx="2476481" cy="24760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Finalists (4)</a:t>
          </a:r>
        </a:p>
      </dsp:txBody>
      <dsp:txXfrm>
        <a:off x="9334440" y="1562755"/>
        <a:ext cx="1768915" cy="1768471"/>
      </dsp:txXfrm>
    </dsp:sp>
    <dsp:sp modelId="{E4E5E782-8BAA-4276-82E5-0EB25D1F551E}">
      <dsp:nvSpPr>
        <dsp:cNvPr id="0" name=""/>
        <dsp:cNvSpPr/>
      </dsp:nvSpPr>
      <dsp:spPr>
        <a:xfrm>
          <a:off x="8980657" y="3822340"/>
          <a:ext cx="2476481" cy="145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u="sng" kern="1200" dirty="0"/>
            <a:t>May 31</a:t>
          </a:r>
          <a:r>
            <a:rPr lang="en-US" sz="1700" b="1" kern="1200" dirty="0"/>
            <a:t> FINALS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/>
            <a:t>Expert Coaching Sessions</a:t>
          </a:r>
          <a:endParaRPr lang="en-US" sz="1700" b="1" kern="1200" dirty="0"/>
        </a:p>
      </dsp:txBody>
      <dsp:txXfrm>
        <a:off x="8980657" y="3822340"/>
        <a:ext cx="2476481" cy="1454252"/>
      </dsp:txXfrm>
    </dsp:sp>
    <dsp:sp modelId="{6579AF29-E079-4A75-B068-364F7B1AAA0A}">
      <dsp:nvSpPr>
        <dsp:cNvPr id="0" name=""/>
        <dsp:cNvSpPr/>
      </dsp:nvSpPr>
      <dsp:spPr>
        <a:xfrm rot="2700000">
          <a:off x="6138995" y="1120334"/>
          <a:ext cx="2652848" cy="265284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C419A-C54A-46C9-B004-E5750F29F703}">
      <dsp:nvSpPr>
        <dsp:cNvPr id="0" name=""/>
        <dsp:cNvSpPr/>
      </dsp:nvSpPr>
      <dsp:spPr>
        <a:xfrm>
          <a:off x="6239123" y="1208968"/>
          <a:ext cx="2476481" cy="24760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Semi-Finalists (20-25)</a:t>
          </a:r>
        </a:p>
      </dsp:txBody>
      <dsp:txXfrm>
        <a:off x="6592906" y="1562755"/>
        <a:ext cx="1768915" cy="1768471"/>
      </dsp:txXfrm>
    </dsp:sp>
    <dsp:sp modelId="{0C3F2DEB-F904-4258-89ED-9593CC834F0F}">
      <dsp:nvSpPr>
        <dsp:cNvPr id="0" name=""/>
        <dsp:cNvSpPr/>
      </dsp:nvSpPr>
      <dsp:spPr>
        <a:xfrm>
          <a:off x="6239123" y="3822340"/>
          <a:ext cx="2476481" cy="145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u="sng" kern="1200" dirty="0"/>
            <a:t>April 7</a:t>
          </a:r>
          <a:r>
            <a:rPr lang="en-US" sz="1700" b="1" kern="1200" dirty="0"/>
            <a:t> BOOTCAMP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u="sng" kern="1200" dirty="0"/>
            <a:t>May 7</a:t>
          </a:r>
          <a:r>
            <a:rPr lang="en-US" sz="1700" b="1" kern="1200" dirty="0"/>
            <a:t> PITCH COMPETITION &amp; TRADESHOW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/>
            <a:t>Team Coach Matched</a:t>
          </a:r>
          <a:endParaRPr lang="en-US" sz="1700" b="1" kern="1200" dirty="0"/>
        </a:p>
      </dsp:txBody>
      <dsp:txXfrm>
        <a:off x="6239123" y="3822340"/>
        <a:ext cx="2476481" cy="1454252"/>
      </dsp:txXfrm>
    </dsp:sp>
    <dsp:sp modelId="{DBCBD7FC-2425-41C3-9B76-949D548AC370}">
      <dsp:nvSpPr>
        <dsp:cNvPr id="0" name=""/>
        <dsp:cNvSpPr/>
      </dsp:nvSpPr>
      <dsp:spPr>
        <a:xfrm rot="2700000">
          <a:off x="3408836" y="1120334"/>
          <a:ext cx="2652848" cy="265284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F1047-63A7-48DC-99AF-57BBE987BB4C}">
      <dsp:nvSpPr>
        <dsp:cNvPr id="0" name=""/>
        <dsp:cNvSpPr/>
      </dsp:nvSpPr>
      <dsp:spPr>
        <a:xfrm>
          <a:off x="3497588" y="1208968"/>
          <a:ext cx="2476481" cy="24760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Screening Round Entries (~35)</a:t>
          </a:r>
        </a:p>
      </dsp:txBody>
      <dsp:txXfrm>
        <a:off x="3851371" y="1562755"/>
        <a:ext cx="1768915" cy="1768471"/>
      </dsp:txXfrm>
    </dsp:sp>
    <dsp:sp modelId="{C8D143DD-C4C7-4B57-85C3-E81B59644EA2}">
      <dsp:nvSpPr>
        <dsp:cNvPr id="0" name=""/>
        <dsp:cNvSpPr/>
      </dsp:nvSpPr>
      <dsp:spPr>
        <a:xfrm>
          <a:off x="3497588" y="3822340"/>
          <a:ext cx="2476481" cy="145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u="sng" kern="1200" dirty="0"/>
            <a:t>March 24</a:t>
          </a:r>
          <a:r>
            <a:rPr lang="en-US" sz="1700" b="1" u="none" kern="1200" dirty="0"/>
            <a:t> </a:t>
          </a:r>
          <a:r>
            <a:rPr lang="en-US" sz="1700" b="1" kern="1200" dirty="0"/>
            <a:t>BUSINESS PLAN SUMMARY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/>
            <a:t>Judges Comments</a:t>
          </a:r>
          <a:endParaRPr lang="en-US" sz="1700" b="1" kern="1200" dirty="0"/>
        </a:p>
      </dsp:txBody>
      <dsp:txXfrm>
        <a:off x="3497588" y="3822340"/>
        <a:ext cx="2476481" cy="1454252"/>
      </dsp:txXfrm>
    </dsp:sp>
    <dsp:sp modelId="{68C173FE-DA1A-41E0-87DC-547B7DA646DC}">
      <dsp:nvSpPr>
        <dsp:cNvPr id="0" name=""/>
        <dsp:cNvSpPr/>
      </dsp:nvSpPr>
      <dsp:spPr>
        <a:xfrm rot="2700000">
          <a:off x="667301" y="1120334"/>
          <a:ext cx="2652848" cy="265284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52F20-22C8-466F-863A-4AF3DC122F40}">
      <dsp:nvSpPr>
        <dsp:cNvPr id="0" name=""/>
        <dsp:cNvSpPr/>
      </dsp:nvSpPr>
      <dsp:spPr>
        <a:xfrm>
          <a:off x="756053" y="1208968"/>
          <a:ext cx="2476481" cy="24760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/>
            <a:t>Prepare to Enter</a:t>
          </a:r>
        </a:p>
      </dsp:txBody>
      <dsp:txXfrm>
        <a:off x="1109836" y="1562755"/>
        <a:ext cx="1768915" cy="1768471"/>
      </dsp:txXfrm>
    </dsp:sp>
    <dsp:sp modelId="{9123D847-D21B-4D99-BAB0-DFD80594950D}">
      <dsp:nvSpPr>
        <dsp:cNvPr id="0" name=""/>
        <dsp:cNvSpPr/>
      </dsp:nvSpPr>
      <dsp:spPr>
        <a:xfrm>
          <a:off x="756053" y="3822340"/>
          <a:ext cx="2476481" cy="145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RESOURCE NIGHTS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/>
            <a:t>Personal Coaching</a:t>
          </a:r>
        </a:p>
      </dsp:txBody>
      <dsp:txXfrm>
        <a:off x="756053" y="3822340"/>
        <a:ext cx="2476481" cy="1454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08155-3995-48FD-849F-389BC759ED83}">
      <dsp:nvSpPr>
        <dsp:cNvPr id="0" name=""/>
        <dsp:cNvSpPr/>
      </dsp:nvSpPr>
      <dsp:spPr>
        <a:xfrm>
          <a:off x="1587" y="1123617"/>
          <a:ext cx="2104103" cy="2104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OFFER</a:t>
          </a:r>
        </a:p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600" i="1" kern="1200" dirty="0"/>
            <a:t>What you HAVE</a:t>
          </a:r>
        </a:p>
      </dsp:txBody>
      <dsp:txXfrm>
        <a:off x="309726" y="1431756"/>
        <a:ext cx="1487825" cy="1487825"/>
      </dsp:txXfrm>
    </dsp:sp>
    <dsp:sp modelId="{CCEC4648-F708-4CBE-9B3B-193E598181A9}">
      <dsp:nvSpPr>
        <dsp:cNvPr id="0" name=""/>
        <dsp:cNvSpPr/>
      </dsp:nvSpPr>
      <dsp:spPr>
        <a:xfrm>
          <a:off x="2276543" y="1565479"/>
          <a:ext cx="1220379" cy="122037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38304" y="2032152"/>
        <a:ext cx="896857" cy="287033"/>
      </dsp:txXfrm>
    </dsp:sp>
    <dsp:sp modelId="{8448C4D0-50AD-4AF0-A7C3-C241C3E7450E}">
      <dsp:nvSpPr>
        <dsp:cNvPr id="0" name=""/>
        <dsp:cNvSpPr/>
      </dsp:nvSpPr>
      <dsp:spPr>
        <a:xfrm>
          <a:off x="3667776" y="1123617"/>
          <a:ext cx="2104103" cy="2104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ASK</a:t>
          </a:r>
        </a:p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600" i="1" kern="1200" dirty="0"/>
            <a:t>What you NEED</a:t>
          </a:r>
        </a:p>
      </dsp:txBody>
      <dsp:txXfrm>
        <a:off x="3975915" y="1431756"/>
        <a:ext cx="1487825" cy="1487825"/>
      </dsp:txXfrm>
    </dsp:sp>
    <dsp:sp modelId="{61F75C97-E6D9-4F56-88F4-1CF82D3E3002}">
      <dsp:nvSpPr>
        <dsp:cNvPr id="0" name=""/>
        <dsp:cNvSpPr/>
      </dsp:nvSpPr>
      <dsp:spPr>
        <a:xfrm>
          <a:off x="5942732" y="1565479"/>
          <a:ext cx="1220379" cy="122037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104493" y="1816877"/>
        <a:ext cx="896857" cy="717583"/>
      </dsp:txXfrm>
    </dsp:sp>
    <dsp:sp modelId="{0FADCCA9-C1EE-4643-B105-2F10A47DCF86}">
      <dsp:nvSpPr>
        <dsp:cNvPr id="0" name=""/>
        <dsp:cNvSpPr/>
      </dsp:nvSpPr>
      <dsp:spPr>
        <a:xfrm>
          <a:off x="7333965" y="1123617"/>
          <a:ext cx="2104103" cy="2104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i="1" kern="1200" dirty="0"/>
            <a:t>Pitch</a:t>
          </a:r>
        </a:p>
      </dsp:txBody>
      <dsp:txXfrm>
        <a:off x="7642104" y="1431756"/>
        <a:ext cx="1487825" cy="1487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CF90D-1657-4E09-A6B0-ED4F08C061F9}">
      <dsp:nvSpPr>
        <dsp:cNvPr id="0" name=""/>
        <dsp:cNvSpPr/>
      </dsp:nvSpPr>
      <dsp:spPr>
        <a:xfrm>
          <a:off x="329815" y="0"/>
          <a:ext cx="2784856" cy="208864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E8CDA-6F63-4288-8CDF-EAE674268FFE}">
      <dsp:nvSpPr>
        <dsp:cNvPr id="0" name=""/>
        <dsp:cNvSpPr/>
      </dsp:nvSpPr>
      <dsp:spPr>
        <a:xfrm>
          <a:off x="3198217" y="0"/>
          <a:ext cx="5888736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0" rIns="362712" bIns="362712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ASK:  $ (now)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None/>
          </a:pPr>
          <a:r>
            <a:rPr lang="en-US" sz="4000" i="1" kern="1200" dirty="0"/>
            <a:t>Investment</a:t>
          </a:r>
        </a:p>
      </dsp:txBody>
      <dsp:txXfrm>
        <a:off x="3198217" y="0"/>
        <a:ext cx="5888736" cy="2088642"/>
      </dsp:txXfrm>
    </dsp:sp>
    <dsp:sp modelId="{8EEBDB29-A805-41AC-955F-F06ECCFDA72A}">
      <dsp:nvSpPr>
        <dsp:cNvPr id="0" name=""/>
        <dsp:cNvSpPr/>
      </dsp:nvSpPr>
      <dsp:spPr>
        <a:xfrm>
          <a:off x="1165272" y="2262695"/>
          <a:ext cx="2784856" cy="208864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95E9D-1BFD-4570-8089-E0695F6B3E21}">
      <dsp:nvSpPr>
        <dsp:cNvPr id="0" name=""/>
        <dsp:cNvSpPr/>
      </dsp:nvSpPr>
      <dsp:spPr>
        <a:xfrm>
          <a:off x="3770300" y="2262695"/>
          <a:ext cx="6415483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0" rIns="362712" bIns="362712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OFFER:  $$$$$ (later)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None/>
          </a:pPr>
          <a:r>
            <a:rPr lang="en-US" sz="4000" i="1" kern="1200" dirty="0"/>
            <a:t>Return on Investment (ROI)</a:t>
          </a:r>
        </a:p>
      </dsp:txBody>
      <dsp:txXfrm>
        <a:off x="3770300" y="2262695"/>
        <a:ext cx="6415483" cy="20886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5EB0C-9D37-4DEA-8A00-9144E737D5C1}">
      <dsp:nvSpPr>
        <dsp:cNvPr id="0" name=""/>
        <dsp:cNvSpPr/>
      </dsp:nvSpPr>
      <dsp:spPr>
        <a:xfrm>
          <a:off x="207272" y="542268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10 Slides</a:t>
          </a:r>
        </a:p>
      </dsp:txBody>
      <dsp:txXfrm>
        <a:off x="207272" y="542268"/>
        <a:ext cx="4943975" cy="1544992"/>
      </dsp:txXfrm>
    </dsp:sp>
    <dsp:sp modelId="{80955142-69A2-460F-B97F-6B5C717B2E6C}">
      <dsp:nvSpPr>
        <dsp:cNvPr id="0" name=""/>
        <dsp:cNvSpPr/>
      </dsp:nvSpPr>
      <dsp:spPr>
        <a:xfrm>
          <a:off x="1273" y="319103"/>
          <a:ext cx="1081494" cy="16222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tint val="5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AD086EC-AF88-4BDF-9064-0C06CF69130E}">
      <dsp:nvSpPr>
        <dsp:cNvPr id="0" name=""/>
        <dsp:cNvSpPr/>
      </dsp:nvSpPr>
      <dsp:spPr>
        <a:xfrm>
          <a:off x="5570351" y="542268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20 Minutes</a:t>
          </a:r>
        </a:p>
      </dsp:txBody>
      <dsp:txXfrm>
        <a:off x="5570351" y="542268"/>
        <a:ext cx="4943975" cy="1544992"/>
      </dsp:txXfrm>
    </dsp:sp>
    <dsp:sp modelId="{08214E61-3A3D-4371-B1A1-F3135D5969AD}">
      <dsp:nvSpPr>
        <dsp:cNvPr id="0" name=""/>
        <dsp:cNvSpPr/>
      </dsp:nvSpPr>
      <dsp:spPr>
        <a:xfrm>
          <a:off x="5364352" y="319103"/>
          <a:ext cx="1081494" cy="16222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tint val="5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CA6D78-92CE-491D-87CD-E368A3188538}">
      <dsp:nvSpPr>
        <dsp:cNvPr id="0" name=""/>
        <dsp:cNvSpPr/>
      </dsp:nvSpPr>
      <dsp:spPr>
        <a:xfrm>
          <a:off x="2888811" y="2487242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30 Pt. Font</a:t>
          </a:r>
        </a:p>
      </dsp:txBody>
      <dsp:txXfrm>
        <a:off x="2888811" y="2487242"/>
        <a:ext cx="4943975" cy="1544992"/>
      </dsp:txXfrm>
    </dsp:sp>
    <dsp:sp modelId="{7B9252F7-EAE0-4B08-B1CB-82BD7D1B6050}">
      <dsp:nvSpPr>
        <dsp:cNvPr id="0" name=""/>
        <dsp:cNvSpPr/>
      </dsp:nvSpPr>
      <dsp:spPr>
        <a:xfrm>
          <a:off x="2682812" y="2264076"/>
          <a:ext cx="1081494" cy="16222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tint val="5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C6321-0740-4A51-8C49-68BE5362D9A1}">
      <dsp:nvSpPr>
        <dsp:cNvPr id="0" name=""/>
        <dsp:cNvSpPr/>
      </dsp:nvSpPr>
      <dsp:spPr>
        <a:xfrm>
          <a:off x="865403" y="0"/>
          <a:ext cx="3099476" cy="270933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32385" rIns="64770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Pitch</a:t>
          </a:r>
        </a:p>
      </dsp:txBody>
      <dsp:txXfrm>
        <a:off x="1640272" y="406400"/>
        <a:ext cx="1510995" cy="1896532"/>
      </dsp:txXfrm>
    </dsp:sp>
    <dsp:sp modelId="{2CA8753A-C390-4528-9FA5-CA146ED49914}">
      <dsp:nvSpPr>
        <dsp:cNvPr id="0" name=""/>
        <dsp:cNvSpPr/>
      </dsp:nvSpPr>
      <dsp:spPr>
        <a:xfrm>
          <a:off x="90534" y="579797"/>
          <a:ext cx="1549738" cy="1549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10-15 min</a:t>
          </a:r>
        </a:p>
      </dsp:txBody>
      <dsp:txXfrm>
        <a:off x="317488" y="806751"/>
        <a:ext cx="1095830" cy="1095830"/>
      </dsp:txXfrm>
    </dsp:sp>
    <dsp:sp modelId="{C3A66CC4-43C2-454F-8E9B-F1F8BB4ADB42}">
      <dsp:nvSpPr>
        <dsp:cNvPr id="0" name=""/>
        <dsp:cNvSpPr/>
      </dsp:nvSpPr>
      <dsp:spPr>
        <a:xfrm>
          <a:off x="4937988" y="0"/>
          <a:ext cx="3099476" cy="270933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32385" rIns="64770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Q&amp;A</a:t>
          </a:r>
        </a:p>
      </dsp:txBody>
      <dsp:txXfrm>
        <a:off x="5712858" y="406400"/>
        <a:ext cx="1510995" cy="1896532"/>
      </dsp:txXfrm>
    </dsp:sp>
    <dsp:sp modelId="{9DCACEE3-F963-4395-9A8D-BD43098DE299}">
      <dsp:nvSpPr>
        <dsp:cNvPr id="0" name=""/>
        <dsp:cNvSpPr/>
      </dsp:nvSpPr>
      <dsp:spPr>
        <a:xfrm>
          <a:off x="4163119" y="579797"/>
          <a:ext cx="1549738" cy="1549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5-10 min</a:t>
          </a:r>
        </a:p>
      </dsp:txBody>
      <dsp:txXfrm>
        <a:off x="4390073" y="806751"/>
        <a:ext cx="1095830" cy="10958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1B9EE-DD97-4D5F-AE47-F493C0F98A88}">
      <dsp:nvSpPr>
        <dsp:cNvPr id="0" name=""/>
        <dsp:cNvSpPr/>
      </dsp:nvSpPr>
      <dsp:spPr>
        <a:xfrm>
          <a:off x="408181" y="2162"/>
          <a:ext cx="3751700" cy="3751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Convince them to bet on you!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500" i="1" kern="1200" dirty="0"/>
            <a:t>Best predictor of future action is past action</a:t>
          </a:r>
        </a:p>
      </dsp:txBody>
      <dsp:txXfrm>
        <a:off x="957605" y="551586"/>
        <a:ext cx="2652852" cy="2652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8F421-363E-4DFF-962B-EC1C52A2E8C9}">
      <dsp:nvSpPr>
        <dsp:cNvPr id="0" name=""/>
        <dsp:cNvSpPr/>
      </dsp:nvSpPr>
      <dsp:spPr>
        <a:xfrm>
          <a:off x="1719724" y="605"/>
          <a:ext cx="2450175" cy="245017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1. Team</a:t>
          </a:r>
        </a:p>
      </dsp:txBody>
      <dsp:txXfrm>
        <a:off x="2332268" y="605"/>
        <a:ext cx="1225087" cy="2021394"/>
      </dsp:txXfrm>
    </dsp:sp>
    <dsp:sp modelId="{02A8AB08-5CCB-4F57-809E-583657E834D2}">
      <dsp:nvSpPr>
        <dsp:cNvPr id="0" name=""/>
        <dsp:cNvSpPr/>
      </dsp:nvSpPr>
      <dsp:spPr>
        <a:xfrm rot="7200000">
          <a:off x="3136150" y="2453927"/>
          <a:ext cx="2450175" cy="245017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2. Team</a:t>
          </a:r>
        </a:p>
      </dsp:txBody>
      <dsp:txXfrm rot="-5400000">
        <a:off x="3536209" y="3173666"/>
        <a:ext cx="2021394" cy="1225087"/>
      </dsp:txXfrm>
    </dsp:sp>
    <dsp:sp modelId="{05413354-4EE1-40C3-BA28-2C58842F373B}">
      <dsp:nvSpPr>
        <dsp:cNvPr id="0" name=""/>
        <dsp:cNvSpPr/>
      </dsp:nvSpPr>
      <dsp:spPr>
        <a:xfrm rot="14400000">
          <a:off x="303297" y="2453927"/>
          <a:ext cx="2450175" cy="2450175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3. Team</a:t>
          </a:r>
        </a:p>
      </dsp:txBody>
      <dsp:txXfrm rot="5400000">
        <a:off x="332020" y="3173666"/>
        <a:ext cx="2021394" cy="12250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1B9EE-DD97-4D5F-AE47-F493C0F98A88}">
      <dsp:nvSpPr>
        <dsp:cNvPr id="0" name=""/>
        <dsp:cNvSpPr/>
      </dsp:nvSpPr>
      <dsp:spPr>
        <a:xfrm>
          <a:off x="408181" y="2162"/>
          <a:ext cx="3751700" cy="3751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Convince them to bet on you!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500" i="1" kern="1200" dirty="0"/>
            <a:t>Best predictor of future action is past action</a:t>
          </a:r>
        </a:p>
      </dsp:txBody>
      <dsp:txXfrm>
        <a:off x="957605" y="551586"/>
        <a:ext cx="2652852" cy="26528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8F421-363E-4DFF-962B-EC1C52A2E8C9}">
      <dsp:nvSpPr>
        <dsp:cNvPr id="0" name=""/>
        <dsp:cNvSpPr/>
      </dsp:nvSpPr>
      <dsp:spPr>
        <a:xfrm>
          <a:off x="1719724" y="605"/>
          <a:ext cx="2450175" cy="245017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1. Team</a:t>
          </a:r>
        </a:p>
      </dsp:txBody>
      <dsp:txXfrm>
        <a:off x="2332268" y="605"/>
        <a:ext cx="1225087" cy="2021394"/>
      </dsp:txXfrm>
    </dsp:sp>
    <dsp:sp modelId="{02A8AB08-5CCB-4F57-809E-583657E834D2}">
      <dsp:nvSpPr>
        <dsp:cNvPr id="0" name=""/>
        <dsp:cNvSpPr/>
      </dsp:nvSpPr>
      <dsp:spPr>
        <a:xfrm rot="7200000">
          <a:off x="3136150" y="2453927"/>
          <a:ext cx="2450175" cy="245017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2. Traction</a:t>
          </a:r>
        </a:p>
      </dsp:txBody>
      <dsp:txXfrm rot="-5400000">
        <a:off x="3536209" y="3173666"/>
        <a:ext cx="2021394" cy="1225087"/>
      </dsp:txXfrm>
    </dsp:sp>
    <dsp:sp modelId="{05413354-4EE1-40C3-BA28-2C58842F373B}">
      <dsp:nvSpPr>
        <dsp:cNvPr id="0" name=""/>
        <dsp:cNvSpPr/>
      </dsp:nvSpPr>
      <dsp:spPr>
        <a:xfrm rot="14400000">
          <a:off x="303297" y="2453927"/>
          <a:ext cx="2450175" cy="2450175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3. Timing</a:t>
          </a:r>
        </a:p>
      </dsp:txBody>
      <dsp:txXfrm rot="5400000">
        <a:off x="332020" y="3173666"/>
        <a:ext cx="2021394" cy="1225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F41B3-012A-486E-AB38-D5A46D180D2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86BA3-BFD8-4AD1-99C5-6487A38C9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8F651-17E1-45A0-AE95-43CC82CFF2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8F651-17E1-45A0-AE95-43CC82CFF2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0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8F651-17E1-45A0-AE95-43CC82CFF2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8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8F651-17E1-45A0-AE95-43CC82CFF2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8F651-17E1-45A0-AE95-43CC82CFF2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70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01041" y="4444861"/>
            <a:ext cx="5608319" cy="3636705"/>
          </a:xfrm>
          <a:prstGeom prst="rect">
            <a:avLst/>
          </a:prstGeom>
          <a:noFill/>
          <a:ln>
            <a:noFill/>
          </a:ln>
        </p:spPr>
        <p:txBody>
          <a:bodyPr lIns="92815" tIns="46395" rIns="92815" bIns="46395" anchor="t" anchorCtr="0">
            <a:noAutofit/>
          </a:bodyPr>
          <a:lstStyle/>
          <a:p>
            <a:pP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3970937" y="8772668"/>
            <a:ext cx="3037839" cy="463406"/>
          </a:xfrm>
          <a:prstGeom prst="rect">
            <a:avLst/>
          </a:prstGeom>
          <a:noFill/>
          <a:ln>
            <a:noFill/>
          </a:ln>
        </p:spPr>
        <p:txBody>
          <a:bodyPr lIns="92815" tIns="46395" rIns="92815" bIns="46395" anchor="b" anchorCtr="0">
            <a:noAutofit/>
          </a:bodyPr>
          <a:lstStyle/>
          <a:p>
            <a:pPr defTabSz="928299">
              <a:buSzPct val="25000"/>
              <a:defRPr/>
            </a:pPr>
            <a:fld id="{00000000-1234-1234-1234-123412341234}" type="slidenum"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28299">
                <a:buSzPct val="25000"/>
                <a:defRPr/>
              </a:pPr>
              <a:t>15</a:t>
            </a:fld>
            <a:endParaRPr lang="en-US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98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E02AD6-C9E7-468F-AB8C-10336EC8363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44CACD-591E-4CA2-92BC-1B79627E6E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30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2AD6-C9E7-468F-AB8C-10336EC8363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CACD-591E-4CA2-92BC-1B79627E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3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2AD6-C9E7-468F-AB8C-10336EC8363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CACD-591E-4CA2-92BC-1B79627E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2AD6-C9E7-468F-AB8C-10336EC8363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CACD-591E-4CA2-92BC-1B79627E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1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2AD6-C9E7-468F-AB8C-10336EC8363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CACD-591E-4CA2-92BC-1B79627E6E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44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2AD6-C9E7-468F-AB8C-10336EC8363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CACD-591E-4CA2-92BC-1B79627E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5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2AD6-C9E7-468F-AB8C-10336EC8363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CACD-591E-4CA2-92BC-1B79627E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2AD6-C9E7-468F-AB8C-10336EC8363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CACD-591E-4CA2-92BC-1B79627E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3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2AD6-C9E7-468F-AB8C-10336EC8363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CACD-591E-4CA2-92BC-1B79627E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2AD6-C9E7-468F-AB8C-10336EC8363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CACD-591E-4CA2-92BC-1B79627E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8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2AD6-C9E7-468F-AB8C-10336EC8363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CACD-591E-4CA2-92BC-1B79627E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EE02AD6-C9E7-468F-AB8C-10336EC8363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44CACD-591E-4CA2-92BC-1B79627E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4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uykawasaki.com/the-only-10-slides-you-need-in-your-pit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v9JNpFYfq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uykawasaki.com/the-only-10-slides-you-need-in-your-pitch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7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299324" cy="7022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3662" y="1403908"/>
            <a:ext cx="122993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The 2021 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Harriet Stephenson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Business Plan Competition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941E7-BC7F-4D04-B8E4-4032C19B774F}"/>
              </a:ext>
            </a:extLst>
          </p:cNvPr>
          <p:cNvSpPr txBox="1"/>
          <p:nvPr/>
        </p:nvSpPr>
        <p:spPr>
          <a:xfrm>
            <a:off x="-107323" y="5038406"/>
            <a:ext cx="1229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Wednesday Workshop 5: The Pitch </a:t>
            </a:r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</a:rPr>
              <a:t>Deck Formula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3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6B6F-D3AA-436F-B9BE-EAB87D7C5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Rockwell" panose="02060603020205020403" pitchFamily="18" charset="0"/>
              </a:rPr>
              <a:t>Investment Pitches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23DEF84-7305-42F2-ACFB-4CFB7A2998B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03960" y="2121408"/>
          <a:ext cx="4568064" cy="375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3FBEE9-9873-4ACA-B392-B09AE000F63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72024" y="1690688"/>
          <a:ext cx="5889624" cy="490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5049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6B6F-D3AA-436F-B9BE-EAB87D7C5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Rockwell" panose="02060603020205020403" pitchFamily="18" charset="0"/>
              </a:rPr>
              <a:t>Investment Pitches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23DEF84-7305-42F2-ACFB-4CFB7A2998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3960" y="2121408"/>
          <a:ext cx="4568064" cy="375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3FBEE9-9873-4ACA-B392-B09AE000F63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72024" y="1690688"/>
          <a:ext cx="5889624" cy="490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060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E8E3-3898-4C61-B519-12009491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u="sng" dirty="0">
                <a:latin typeface="Rockwell" panose="02060603020205020403" pitchFamily="18" charset="0"/>
              </a:rPr>
              <a:t>The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302E-6A51-4AD9-985C-DBF29810E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507905"/>
            <a:ext cx="3547872" cy="466724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Hook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Problem/Customer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Proposition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Product/Service, Price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Market &amp; Launch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Competition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Roadmap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Financial Projections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Ask/Offer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41BB3C-1D7F-4660-A885-B320F89E2219}"/>
              </a:ext>
            </a:extLst>
          </p:cNvPr>
          <p:cNvSpPr txBox="1">
            <a:spLocks/>
          </p:cNvSpPr>
          <p:nvPr/>
        </p:nvSpPr>
        <p:spPr>
          <a:xfrm>
            <a:off x="4498848" y="1507903"/>
            <a:ext cx="3547872" cy="4667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Title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Problem/Opp.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Prop.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Underlying Magic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Business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Go-To-Market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Competition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Financials &amp; Metrics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Traction, Roadmap, Use of Funds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B85D4E-68AA-437C-A7F7-3A049A7F4C2B}"/>
              </a:ext>
            </a:extLst>
          </p:cNvPr>
          <p:cNvSpPr txBox="1">
            <a:spLocks/>
          </p:cNvSpPr>
          <p:nvPr/>
        </p:nvSpPr>
        <p:spPr>
          <a:xfrm>
            <a:off x="8339328" y="1507904"/>
            <a:ext cx="3307080" cy="4667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Name/Purpose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Solution/Value Prop.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Now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Market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Customers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Competition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Milestones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Financials &amp;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of Funds/Ask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D2124-914D-4E63-BBF5-1940BDE5EF7D}"/>
              </a:ext>
            </a:extLst>
          </p:cNvPr>
          <p:cNvSpPr/>
          <p:nvPr/>
        </p:nvSpPr>
        <p:spPr>
          <a:xfrm>
            <a:off x="0" y="660182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Amelia Marckworth; </a:t>
            </a:r>
            <a:r>
              <a:rPr lang="en-US" sz="1200" dirty="0">
                <a:hlinkClick r:id="rId3"/>
              </a:rPr>
              <a:t>https://guykawasaki.com/the-only-10-slides-you-need-in-your-pitch</a:t>
            </a:r>
            <a:r>
              <a:rPr lang="en-US" sz="1200" dirty="0"/>
              <a:t>; M. Neck, P. Neck, and Murray, Entrepreneurship: The Practice and Mindset, 2e, SAGE Publications, 2020.</a:t>
            </a:r>
          </a:p>
        </p:txBody>
      </p:sp>
      <p:pic>
        <p:nvPicPr>
          <p:cNvPr id="16" name="Graphic 15" descr="Flask">
            <a:extLst>
              <a:ext uri="{FF2B5EF4-FFF2-40B4-BE49-F238E27FC236}">
                <a16:creationId xmlns:a16="http://schemas.microsoft.com/office/drawing/2014/main" id="{B89B1362-8B0C-4563-9B17-55F5D58FB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81732">
            <a:off x="7882128" y="913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7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6536-3CF5-45F8-A644-56D1B385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Plan Template – ROUND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C0CC5-61B9-41BA-924B-F403B06EB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dirty="0"/>
              <a:t>Summary/Brief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Market Opportunity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Target Customers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Market Problem and Current Solutions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Your Product/Service Solution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Competitors/Other Solutions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Competitive Advantages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Business Model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Sales &amp; Marketing Strategy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Traction/Performance/Awards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Financial Projections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Funding Needed &amp; Use of Funds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Team &amp; Advisors</a:t>
            </a:r>
          </a:p>
        </p:txBody>
      </p:sp>
    </p:spTree>
    <p:extLst>
      <p:ext uri="{BB962C8B-B14F-4D97-AF65-F5344CB8AC3E}">
        <p14:creationId xmlns:p14="http://schemas.microsoft.com/office/powerpoint/2010/main" val="244583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E5E4B46-33F9-453F-9419-7E4F6914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Online Media 13" title="Nature&amp;#39;s Label | Harriet Stephenson BPC 2020 Fast Pitch">
            <a:hlinkClick r:id="" action="ppaction://media"/>
            <a:extLst>
              <a:ext uri="{FF2B5EF4-FFF2-40B4-BE49-F238E27FC236}">
                <a16:creationId xmlns:a16="http://schemas.microsoft.com/office/drawing/2014/main" id="{D0D5C039-E039-45D0-96DE-9CDD9F79A3C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1968" y="220482"/>
            <a:ext cx="11408064" cy="64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0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143000" y="1778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dirty="0"/>
              <a:t>Plan Submission Requirements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08000" y="1987550"/>
            <a:ext cx="5389880" cy="4565650"/>
          </a:xfrm>
        </p:spPr>
        <p:txBody>
          <a:bodyPr>
            <a:noAutofit/>
          </a:bodyPr>
          <a:lstStyle/>
          <a:p>
            <a:pPr marL="617220" lvl="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Describe how you will make money, in the short- and long-term.</a:t>
            </a:r>
          </a:p>
          <a:p>
            <a:pPr marL="617220" lvl="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Is your offering to business to consumer (B to C), business to business (B to B), or both?</a:t>
            </a:r>
          </a:p>
          <a:p>
            <a:pPr marL="617220" lvl="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What are your key revenue streams? How viable and sustainable are these revenues? How have you tested this?</a:t>
            </a:r>
          </a:p>
          <a:p>
            <a:pPr marL="617220" lvl="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What’s your proposed pricing strategy?</a:t>
            </a:r>
          </a:p>
          <a:p>
            <a:pPr marL="617220" lvl="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What are your startup expenses and ongoing expenses?  What are the key drivers of your expenses?</a:t>
            </a:r>
          </a:p>
          <a:p>
            <a:pPr marL="617220" lvl="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What are your average revenues, expenses, and gross profits per client, product, store, </a:t>
            </a:r>
            <a:r>
              <a:rPr lang="en-US" sz="1600" dirty="0" err="1"/>
              <a:t>etc</a:t>
            </a:r>
            <a:r>
              <a:rPr lang="en-US" sz="1600" dirty="0"/>
              <a:t>?</a:t>
            </a:r>
          </a:p>
          <a:p>
            <a:pPr marL="617220" lvl="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How will you provide customer and partner support?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263640" y="1212850"/>
            <a:ext cx="4754880" cy="777240"/>
          </a:xfrm>
        </p:spPr>
        <p:txBody>
          <a:bodyPr/>
          <a:lstStyle/>
          <a:p>
            <a:pPr algn="ctr"/>
            <a:r>
              <a:rPr lang="en-US" dirty="0"/>
              <a:t>Financials &amp; Funding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269172" y="1987550"/>
            <a:ext cx="5115107" cy="4565650"/>
          </a:xfrm>
        </p:spPr>
        <p:txBody>
          <a:bodyPr>
            <a:normAutofit fontScale="70000" lnSpcReduction="20000"/>
          </a:bodyPr>
          <a:lstStyle/>
          <a:p>
            <a:pPr marL="708660" lvl="0" indent="-3429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What are your 3-5 year financial projections for revenues, expenditures, and profit?  </a:t>
            </a:r>
          </a:p>
          <a:p>
            <a:pPr marL="708660" lvl="0" indent="-3429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What is your break-even level of revenues and when does it occur?</a:t>
            </a:r>
          </a:p>
          <a:p>
            <a:pPr marL="708660" lvl="0" indent="-3429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What are your key assumptions and how have you tested them?</a:t>
            </a:r>
          </a:p>
          <a:p>
            <a:pPr marL="708660" lvl="0" indent="-3429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What, if any startup funding have you had so far?  How have you used the funds?</a:t>
            </a:r>
          </a:p>
          <a:p>
            <a:pPr marL="708660" lvl="0" indent="-3429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What startup or other funding do you need going forward?  How much and what will you use it for?</a:t>
            </a:r>
          </a:p>
          <a:p>
            <a:pPr marL="708660" lvl="0" indent="-3429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How much outside funds do you want, if any, and how will you use them?  What will investors get in return, including equity ownership?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43000" y="1210310"/>
            <a:ext cx="4754880" cy="777240"/>
          </a:xfrm>
        </p:spPr>
        <p:txBody>
          <a:bodyPr/>
          <a:lstStyle/>
          <a:p>
            <a:pPr algn="ctr"/>
            <a:r>
              <a:rPr lang="en-US" dirty="0"/>
              <a:t>Business Model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3BF9D9D-C8A1-4444-83EA-B898C9680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9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085EEBD7-06EB-4972-BBE0-21E69A3F9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7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meline&#10;&#10;Description automatically generated">
            <a:extLst>
              <a:ext uri="{FF2B5EF4-FFF2-40B4-BE49-F238E27FC236}">
                <a16:creationId xmlns:a16="http://schemas.microsoft.com/office/drawing/2014/main" id="{2898EA61-9FC4-49A0-BC8D-F13B761A3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4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45" y="476851"/>
            <a:ext cx="9875520" cy="135636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289077"/>
              </p:ext>
            </p:extLst>
          </p:nvPr>
        </p:nvGraphicFramePr>
        <p:xfrm>
          <a:off x="0" y="1010653"/>
          <a:ext cx="11662611" cy="584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Timeline&#10;&#10;Description automatically generated with low confidence">
            <a:extLst>
              <a:ext uri="{FF2B5EF4-FFF2-40B4-BE49-F238E27FC236}">
                <a16:creationId xmlns:a16="http://schemas.microsoft.com/office/drawing/2014/main" id="{E6DEBF92-373C-4A60-A0AE-F640C1A71D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6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 Second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b="1" dirty="0"/>
              <a:t>Name</a:t>
            </a:r>
            <a:r>
              <a:rPr lang="en-US" sz="2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Program/Major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Your Product/Service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35" y="1897380"/>
            <a:ext cx="6537961" cy="435864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B7D8900-AC2E-48AE-A00A-2940D4D0F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A6EBD-E3B0-4F37-9D2A-7FCB0201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Rockwell" panose="02060603020205020403" pitchFamily="18" charset="0"/>
              </a:rPr>
              <a:t>Pitches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01AA83-0EF9-418E-A9D4-199344C5D64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943965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70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B13CF-7828-4646-A250-12301A0E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Rockwell" panose="02060603020205020403" pitchFamily="18" charset="0"/>
              </a:rPr>
              <a:t>Investment Pitches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533524-B8B5-4826-8289-A4AB774FC92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333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008C-904D-4C83-A01A-02C1C014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Rockwell" panose="02060603020205020403" pitchFamily="18" charset="0"/>
              </a:rPr>
              <a:t>10/20/30 Rule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E3EB1B-E4E5-407D-8C82-FA0CF43C792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2004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1694055-6D5E-4E18-8E45-756028BBBF33}"/>
              </a:ext>
            </a:extLst>
          </p:cNvPr>
          <p:cNvSpPr/>
          <p:nvPr/>
        </p:nvSpPr>
        <p:spPr>
          <a:xfrm>
            <a:off x="1255776" y="6488668"/>
            <a:ext cx="9680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8"/>
              </a:rPr>
              <a:t>https://guykawasaki.com/the-only-10-slides-you-need-in-your-pitch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11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DBD6-61B2-4919-AFD5-F3BBC2EB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Rockwell" panose="02060603020205020403" pitchFamily="18" charset="0"/>
              </a:rPr>
              <a:t>Investment Pitches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39F3354-1190-4C1D-B119-E08A65121AE2}"/>
              </a:ext>
            </a:extLst>
          </p:cNvPr>
          <p:cNvGraphicFramePr/>
          <p:nvPr>
            <p:extLst/>
          </p:nvPr>
        </p:nvGraphicFramePr>
        <p:xfrm>
          <a:off x="2032000" y="2074333"/>
          <a:ext cx="8128000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47575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5F4B68814864D97064A1395EF5FFE" ma:contentTypeVersion="784" ma:contentTypeDescription="Create a new document." ma:contentTypeScope="" ma:versionID="bdccdbfd9e83d426c2d48e1be0f75040">
  <xsd:schema xmlns:xsd="http://www.w3.org/2001/XMLSchema" xmlns:xs="http://www.w3.org/2001/XMLSchema" xmlns:p="http://schemas.microsoft.com/office/2006/metadata/properties" xmlns:ns2="9b0ed0f7-31be-4896-b13e-0a9c6a5a2c87" xmlns:ns3="a2da62c2-7a9c-4616-bcf9-df3bf792d647" targetNamespace="http://schemas.microsoft.com/office/2006/metadata/properties" ma:root="true" ma:fieldsID="e34445a008624a60929697b014b36fff" ns2:_="" ns3:_="">
    <xsd:import namespace="9b0ed0f7-31be-4896-b13e-0a9c6a5a2c87"/>
    <xsd:import namespace="a2da62c2-7a9c-4616-bcf9-df3bf792d6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ed0f7-31be-4896-b13e-0a9c6a5a2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a62c2-7a9c-4616-bcf9-df3bf792d64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2da62c2-7a9c-4616-bcf9-df3bf792d647">
      <UserInfo>
        <DisplayName>Rastovich, Alexis</DisplayName>
        <AccountId>12</AccountId>
        <AccountType/>
      </UserInfo>
    </SharedWithUsers>
    <_dlc_DocId xmlns="a2da62c2-7a9c-4616-bcf9-df3bf792d647">Y665QVU36EWZ-684988593-256681</_dlc_DocId>
    <_dlc_DocIdUrl xmlns="a2da62c2-7a9c-4616-bcf9-df3bf792d647">
      <Url>https://redhawks.sharepoint.com/sites/Albers/_layouts/15/DocIdRedir.aspx?ID=Y665QVU36EWZ-684988593-256681</Url>
      <Description>Y665QVU36EWZ-684988593-256681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0BF6F2F-0E2D-429A-A497-BFF684DB91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DDDAE-9CDA-482B-9F2B-A10D6392E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ed0f7-31be-4896-b13e-0a9c6a5a2c87"/>
    <ds:schemaRef ds:uri="a2da62c2-7a9c-4616-bcf9-df3bf792d6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C4C192-F921-4EE9-82E8-8F612D8998B9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9b0ed0f7-31be-4896-b13e-0a9c6a5a2c87"/>
    <ds:schemaRef ds:uri="a2da62c2-7a9c-4616-bcf9-df3bf792d647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B86C675A-0ECC-44AB-955D-4493F55CEEE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1048</TotalTime>
  <Words>578</Words>
  <Application>Microsoft Office PowerPoint</Application>
  <PresentationFormat>Widescreen</PresentationFormat>
  <Paragraphs>125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Century Gothic</vt:lpstr>
      <vt:lpstr>Corbel</vt:lpstr>
      <vt:lpstr>Rockwell</vt:lpstr>
      <vt:lpstr>Wingdings</vt:lpstr>
      <vt:lpstr>Basis</vt:lpstr>
      <vt:lpstr>PowerPoint Presentation</vt:lpstr>
      <vt:lpstr>PowerPoint Presentation</vt:lpstr>
      <vt:lpstr>PowerPoint Presentation</vt:lpstr>
      <vt:lpstr>TIMELINE</vt:lpstr>
      <vt:lpstr>30 Second Intro</vt:lpstr>
      <vt:lpstr>Pitches</vt:lpstr>
      <vt:lpstr>Investment Pitches</vt:lpstr>
      <vt:lpstr>10/20/30 Rule</vt:lpstr>
      <vt:lpstr>Investment Pitches</vt:lpstr>
      <vt:lpstr>Investment Pitches</vt:lpstr>
      <vt:lpstr>Investment Pitches</vt:lpstr>
      <vt:lpstr>The Formula</vt:lpstr>
      <vt:lpstr>Business Plan Template – ROUND 1</vt:lpstr>
      <vt:lpstr>PowerPoint Presentation</vt:lpstr>
      <vt:lpstr>Plan Submission Requirements</vt:lpstr>
    </vt:vector>
  </TitlesOfParts>
  <Company>Seattle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SIJM-ALBERS  BUSINESS PLAN COMPETITION</dc:title>
  <dc:creator>Rastovich, Alexis</dc:creator>
  <cp:lastModifiedBy>Marckworth, Amelia</cp:lastModifiedBy>
  <cp:revision>181</cp:revision>
  <dcterms:created xsi:type="dcterms:W3CDTF">2018-10-09T19:34:36Z</dcterms:created>
  <dcterms:modified xsi:type="dcterms:W3CDTF">2021-03-10T19:38:34Z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0x01010032C5F4B68814864D97064A1395EF5FFE</vt:lpwstr>
  </property>
  <property fmtid="{D5CDD505-2E9C-101B-9397-08002B2CF9AE}" pid="3" name="_dlc_DocIdItemGuid">
    <vt:lpwstr>ceeb5311-0ea4-46a6-8f24-f22fb9176171</vt:lpwstr>
  </property>
</Properties>
</file>